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256" r:id="rId2"/>
    <p:sldId id="257" r:id="rId3"/>
    <p:sldId id="258" r:id="rId4"/>
    <p:sldId id="316" r:id="rId5"/>
    <p:sldId id="306" r:id="rId6"/>
    <p:sldId id="308" r:id="rId7"/>
    <p:sldId id="310" r:id="rId8"/>
    <p:sldId id="311" r:id="rId9"/>
    <p:sldId id="314" r:id="rId10"/>
    <p:sldId id="315" r:id="rId11"/>
    <p:sldId id="317" r:id="rId12"/>
    <p:sldId id="313" r:id="rId13"/>
    <p:sldId id="318" r:id="rId14"/>
    <p:sldId id="283" r:id="rId15"/>
    <p:sldId id="284" r:id="rId16"/>
    <p:sldId id="285" r:id="rId17"/>
    <p:sldId id="287" r:id="rId18"/>
    <p:sldId id="288" r:id="rId19"/>
    <p:sldId id="289" r:id="rId20"/>
    <p:sldId id="319" r:id="rId21"/>
    <p:sldId id="291" r:id="rId22"/>
    <p:sldId id="320" r:id="rId23"/>
    <p:sldId id="282" r:id="rId24"/>
    <p:sldId id="293" r:id="rId25"/>
    <p:sldId id="321" r:id="rId26"/>
    <p:sldId id="297" r:id="rId27"/>
    <p:sldId id="322" r:id="rId28"/>
    <p:sldId id="294" r:id="rId29"/>
    <p:sldId id="323" r:id="rId30"/>
    <p:sldId id="295" r:id="rId31"/>
    <p:sldId id="324" r:id="rId32"/>
    <p:sldId id="296" r:id="rId33"/>
    <p:sldId id="325" r:id="rId34"/>
    <p:sldId id="298" r:id="rId35"/>
    <p:sldId id="299" r:id="rId36"/>
    <p:sldId id="300" r:id="rId37"/>
    <p:sldId id="301" r:id="rId38"/>
    <p:sldId id="303" r:id="rId39"/>
    <p:sldId id="326" r:id="rId4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7500"/>
    <a:srgbClr val="E2A100"/>
    <a:srgbClr val="000000"/>
    <a:srgbClr val="C08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Estilo Escuro 1 - Ênfas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Estilo E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2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E51C49-306D-4F11-97D4-4CA276E66410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4E9076B-1FD7-43BA-A9AD-2A9DB54112EE}">
      <dgm:prSet phldrT="[Texto]" custT="1"/>
      <dgm:spPr>
        <a:solidFill>
          <a:srgbClr val="A47500"/>
        </a:solidFill>
      </dgm:spPr>
      <dgm:t>
        <a:bodyPr/>
        <a:lstStyle/>
        <a:p>
          <a:r>
            <a:rPr lang="pt-BR" sz="2400" dirty="0"/>
            <a:t>Quem é o </a:t>
          </a:r>
          <a:r>
            <a:rPr lang="pt-BR" sz="2400" dirty="0" err="1"/>
            <a:t>Product</a:t>
          </a:r>
          <a:r>
            <a:rPr lang="pt-BR" sz="2400" dirty="0"/>
            <a:t> </a:t>
          </a:r>
          <a:r>
            <a:rPr lang="pt-BR" sz="2400" dirty="0" err="1"/>
            <a:t>Owner</a:t>
          </a:r>
          <a:r>
            <a:rPr lang="pt-BR" sz="2400" dirty="0"/>
            <a:t> (PO)</a:t>
          </a:r>
        </a:p>
      </dgm:t>
    </dgm:pt>
    <dgm:pt modelId="{11E6E9EB-C28D-439B-89A9-724A2E884FC4}" type="parTrans" cxnId="{496A0026-7348-40A9-8EF6-7C5905F546DD}">
      <dgm:prSet/>
      <dgm:spPr/>
      <dgm:t>
        <a:bodyPr/>
        <a:lstStyle/>
        <a:p>
          <a:endParaRPr lang="pt-BR" sz="2400"/>
        </a:p>
      </dgm:t>
    </dgm:pt>
    <dgm:pt modelId="{307FEB12-6F80-459A-AAE5-3831C9875D20}" type="sibTrans" cxnId="{496A0026-7348-40A9-8EF6-7C5905F546DD}">
      <dgm:prSet/>
      <dgm:spPr/>
      <dgm:t>
        <a:bodyPr/>
        <a:lstStyle/>
        <a:p>
          <a:endParaRPr lang="pt-BR" sz="2400"/>
        </a:p>
      </dgm:t>
    </dgm:pt>
    <dgm:pt modelId="{AA2B88E8-1194-488F-B492-CB8D1021DE15}">
      <dgm:prSet phldrT="[Texto]" custT="1"/>
      <dgm:spPr>
        <a:solidFill>
          <a:schemeClr val="tx1"/>
        </a:solidFill>
      </dgm:spPr>
      <dgm:t>
        <a:bodyPr/>
        <a:lstStyle/>
        <a:p>
          <a:r>
            <a:rPr lang="pt-BR" sz="2400" dirty="0"/>
            <a:t>Importância do PO</a:t>
          </a:r>
        </a:p>
      </dgm:t>
    </dgm:pt>
    <dgm:pt modelId="{13E96CF4-D4A3-4180-8A15-3EE7F3FA64DB}" type="parTrans" cxnId="{ADD91013-C4A8-45D9-BF4D-A33D60A5EAEE}">
      <dgm:prSet/>
      <dgm:spPr/>
      <dgm:t>
        <a:bodyPr/>
        <a:lstStyle/>
        <a:p>
          <a:endParaRPr lang="pt-BR" sz="2400"/>
        </a:p>
      </dgm:t>
    </dgm:pt>
    <dgm:pt modelId="{26C1D9B2-0647-44B7-896C-DB1DD8CBCE2D}" type="sibTrans" cxnId="{ADD91013-C4A8-45D9-BF4D-A33D60A5EAEE}">
      <dgm:prSet/>
      <dgm:spPr/>
      <dgm:t>
        <a:bodyPr/>
        <a:lstStyle/>
        <a:p>
          <a:endParaRPr lang="pt-BR" sz="2400"/>
        </a:p>
      </dgm:t>
    </dgm:pt>
    <dgm:pt modelId="{42F34217-9B3F-4B2F-B1B4-46706DDA0041}">
      <dgm:prSet phldrT="[Texto]" custT="1"/>
      <dgm:spPr>
        <a:solidFill>
          <a:srgbClr val="A47500"/>
        </a:solidFill>
      </dgm:spPr>
      <dgm:t>
        <a:bodyPr/>
        <a:lstStyle/>
        <a:p>
          <a:r>
            <a:rPr lang="pt-BR" sz="2400" dirty="0"/>
            <a:t>Conhecendo o </a:t>
          </a:r>
          <a:r>
            <a:rPr lang="pt-BR" sz="2400" dirty="0" err="1"/>
            <a:t>Product</a:t>
          </a:r>
          <a:r>
            <a:rPr lang="pt-BR" sz="2400" dirty="0"/>
            <a:t> </a:t>
          </a:r>
          <a:r>
            <a:rPr lang="pt-BR" sz="2400" dirty="0" err="1"/>
            <a:t>Owner</a:t>
          </a:r>
          <a:r>
            <a:rPr lang="pt-BR" sz="2400" dirty="0"/>
            <a:t> (</a:t>
          </a:r>
          <a:r>
            <a:rPr lang="pt-BR" sz="2400" dirty="0" err="1"/>
            <a:t>P.O.</a:t>
          </a:r>
          <a:r>
            <a:rPr lang="pt-BR" sz="2400" dirty="0"/>
            <a:t>)</a:t>
          </a:r>
        </a:p>
      </dgm:t>
    </dgm:pt>
    <dgm:pt modelId="{AD82364A-FA30-43A7-9621-A333D3A30D4E}" type="parTrans" cxnId="{35E54ABB-CED8-405D-A2CF-C792D579F821}">
      <dgm:prSet/>
      <dgm:spPr/>
      <dgm:t>
        <a:bodyPr/>
        <a:lstStyle/>
        <a:p>
          <a:endParaRPr lang="pt-BR" sz="2400"/>
        </a:p>
      </dgm:t>
    </dgm:pt>
    <dgm:pt modelId="{3CE42F5D-4A34-4CFD-B91B-AD33825417D4}" type="sibTrans" cxnId="{35E54ABB-CED8-405D-A2CF-C792D579F821}">
      <dgm:prSet/>
      <dgm:spPr/>
      <dgm:t>
        <a:bodyPr/>
        <a:lstStyle/>
        <a:p>
          <a:endParaRPr lang="pt-BR" sz="2400"/>
        </a:p>
      </dgm:t>
    </dgm:pt>
    <dgm:pt modelId="{8676C790-917E-447A-B922-9DD436B3FCA2}" type="pres">
      <dgm:prSet presAssocID="{4CE51C49-306D-4F11-97D4-4CA276E66410}" presName="diagram" presStyleCnt="0">
        <dgm:presLayoutVars>
          <dgm:dir/>
          <dgm:resizeHandles val="exact"/>
        </dgm:presLayoutVars>
      </dgm:prSet>
      <dgm:spPr/>
    </dgm:pt>
    <dgm:pt modelId="{0795C039-B985-4745-805E-2D32FAEFBD06}" type="pres">
      <dgm:prSet presAssocID="{44E9076B-1FD7-43BA-A9AD-2A9DB54112EE}" presName="node" presStyleLbl="node1" presStyleIdx="0" presStyleCnt="3">
        <dgm:presLayoutVars>
          <dgm:bulletEnabled val="1"/>
        </dgm:presLayoutVars>
      </dgm:prSet>
      <dgm:spPr/>
    </dgm:pt>
    <dgm:pt modelId="{ECA52364-D7F1-47A3-86AA-45A521DDDCAE}" type="pres">
      <dgm:prSet presAssocID="{307FEB12-6F80-459A-AAE5-3831C9875D20}" presName="sibTrans" presStyleCnt="0"/>
      <dgm:spPr/>
    </dgm:pt>
    <dgm:pt modelId="{65E29918-09EB-47D9-9071-A5CB5C9C7A19}" type="pres">
      <dgm:prSet presAssocID="{AA2B88E8-1194-488F-B492-CB8D1021DE15}" presName="node" presStyleLbl="node1" presStyleIdx="1" presStyleCnt="3">
        <dgm:presLayoutVars>
          <dgm:bulletEnabled val="1"/>
        </dgm:presLayoutVars>
      </dgm:prSet>
      <dgm:spPr/>
    </dgm:pt>
    <dgm:pt modelId="{FE63B279-E4C9-43BD-8238-4F7962D15DE1}" type="pres">
      <dgm:prSet presAssocID="{26C1D9B2-0647-44B7-896C-DB1DD8CBCE2D}" presName="sibTrans" presStyleCnt="0"/>
      <dgm:spPr/>
    </dgm:pt>
    <dgm:pt modelId="{508A9B88-6DB9-41C8-A3AE-FFB621E9A481}" type="pres">
      <dgm:prSet presAssocID="{42F34217-9B3F-4B2F-B1B4-46706DDA0041}" presName="node" presStyleLbl="node1" presStyleIdx="2" presStyleCnt="3">
        <dgm:presLayoutVars>
          <dgm:bulletEnabled val="1"/>
        </dgm:presLayoutVars>
      </dgm:prSet>
      <dgm:spPr/>
    </dgm:pt>
  </dgm:ptLst>
  <dgm:cxnLst>
    <dgm:cxn modelId="{ADD91013-C4A8-45D9-BF4D-A33D60A5EAEE}" srcId="{4CE51C49-306D-4F11-97D4-4CA276E66410}" destId="{AA2B88E8-1194-488F-B492-CB8D1021DE15}" srcOrd="1" destOrd="0" parTransId="{13E96CF4-D4A3-4180-8A15-3EE7F3FA64DB}" sibTransId="{26C1D9B2-0647-44B7-896C-DB1DD8CBCE2D}"/>
    <dgm:cxn modelId="{496A0026-7348-40A9-8EF6-7C5905F546DD}" srcId="{4CE51C49-306D-4F11-97D4-4CA276E66410}" destId="{44E9076B-1FD7-43BA-A9AD-2A9DB54112EE}" srcOrd="0" destOrd="0" parTransId="{11E6E9EB-C28D-439B-89A9-724A2E884FC4}" sibTransId="{307FEB12-6F80-459A-AAE5-3831C9875D20}"/>
    <dgm:cxn modelId="{F0177F6D-BC4A-4766-8FA9-3707576BC9F7}" type="presOf" srcId="{4CE51C49-306D-4F11-97D4-4CA276E66410}" destId="{8676C790-917E-447A-B922-9DD436B3FCA2}" srcOrd="0" destOrd="0" presId="urn:microsoft.com/office/officeart/2005/8/layout/default#1"/>
    <dgm:cxn modelId="{500BAB4D-8B24-45DD-BFF4-7AA4E9943006}" type="presOf" srcId="{42F34217-9B3F-4B2F-B1B4-46706DDA0041}" destId="{508A9B88-6DB9-41C8-A3AE-FFB621E9A481}" srcOrd="0" destOrd="0" presId="urn:microsoft.com/office/officeart/2005/8/layout/default#1"/>
    <dgm:cxn modelId="{00CA7F9C-9BEB-49C9-8E1F-FBEA0C620B34}" type="presOf" srcId="{44E9076B-1FD7-43BA-A9AD-2A9DB54112EE}" destId="{0795C039-B985-4745-805E-2D32FAEFBD06}" srcOrd="0" destOrd="0" presId="urn:microsoft.com/office/officeart/2005/8/layout/default#1"/>
    <dgm:cxn modelId="{35E54ABB-CED8-405D-A2CF-C792D579F821}" srcId="{4CE51C49-306D-4F11-97D4-4CA276E66410}" destId="{42F34217-9B3F-4B2F-B1B4-46706DDA0041}" srcOrd="2" destOrd="0" parTransId="{AD82364A-FA30-43A7-9621-A333D3A30D4E}" sibTransId="{3CE42F5D-4A34-4CFD-B91B-AD33825417D4}"/>
    <dgm:cxn modelId="{222C38BD-FD50-4C5F-882C-8066CC75C5BC}" type="presOf" srcId="{AA2B88E8-1194-488F-B492-CB8D1021DE15}" destId="{65E29918-09EB-47D9-9071-A5CB5C9C7A19}" srcOrd="0" destOrd="0" presId="urn:microsoft.com/office/officeart/2005/8/layout/default#1"/>
    <dgm:cxn modelId="{3DE646EE-5B4C-4479-A0A2-9D94ABB75CF4}" type="presParOf" srcId="{8676C790-917E-447A-B922-9DD436B3FCA2}" destId="{0795C039-B985-4745-805E-2D32FAEFBD06}" srcOrd="0" destOrd="0" presId="urn:microsoft.com/office/officeart/2005/8/layout/default#1"/>
    <dgm:cxn modelId="{48E1D13B-B75C-4C1A-B9AE-D58946546E77}" type="presParOf" srcId="{8676C790-917E-447A-B922-9DD436B3FCA2}" destId="{ECA52364-D7F1-47A3-86AA-45A521DDDCAE}" srcOrd="1" destOrd="0" presId="urn:microsoft.com/office/officeart/2005/8/layout/default#1"/>
    <dgm:cxn modelId="{2A4FC449-BC16-449A-9530-95F84577F4B8}" type="presParOf" srcId="{8676C790-917E-447A-B922-9DD436B3FCA2}" destId="{65E29918-09EB-47D9-9071-A5CB5C9C7A19}" srcOrd="2" destOrd="0" presId="urn:microsoft.com/office/officeart/2005/8/layout/default#1"/>
    <dgm:cxn modelId="{B7AB142D-AF26-48B0-B99B-138D3EAB4D9F}" type="presParOf" srcId="{8676C790-917E-447A-B922-9DD436B3FCA2}" destId="{FE63B279-E4C9-43BD-8238-4F7962D15DE1}" srcOrd="3" destOrd="0" presId="urn:microsoft.com/office/officeart/2005/8/layout/default#1"/>
    <dgm:cxn modelId="{3717258A-DF41-4001-BCBD-99C20D9D91D0}" type="presParOf" srcId="{8676C790-917E-447A-B922-9DD436B3FCA2}" destId="{508A9B88-6DB9-41C8-A3AE-FFB621E9A481}" srcOrd="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E51C49-306D-4F11-97D4-4CA276E66410}" type="doc">
      <dgm:prSet loTypeId="urn:microsoft.com/office/officeart/2005/8/layout/default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4E9076B-1FD7-43BA-A9AD-2A9DB54112EE}">
      <dgm:prSet phldrT="[Texto]" custT="1"/>
      <dgm:spPr>
        <a:solidFill>
          <a:schemeClr val="tx1"/>
        </a:solidFill>
      </dgm:spPr>
      <dgm:t>
        <a:bodyPr/>
        <a:lstStyle/>
        <a:p>
          <a:r>
            <a:rPr lang="pt-BR" sz="2400" dirty="0"/>
            <a:t>O dia </a:t>
          </a:r>
          <a:r>
            <a:rPr lang="pt-BR" sz="2400" dirty="0" err="1"/>
            <a:t>dia</a:t>
          </a:r>
          <a:r>
            <a:rPr lang="pt-BR" sz="2400" dirty="0"/>
            <a:t> </a:t>
          </a:r>
        </a:p>
        <a:p>
          <a:r>
            <a:rPr lang="pt-BR" sz="2400" dirty="0"/>
            <a:t>do </a:t>
          </a:r>
          <a:r>
            <a:rPr lang="pt-BR" sz="2400" dirty="0" err="1"/>
            <a:t>P.O.</a:t>
          </a:r>
          <a:r>
            <a:rPr lang="pt-BR" sz="2400" dirty="0"/>
            <a:t> </a:t>
          </a:r>
        </a:p>
      </dgm:t>
    </dgm:pt>
    <dgm:pt modelId="{11E6E9EB-C28D-439B-89A9-724A2E884FC4}" type="parTrans" cxnId="{496A0026-7348-40A9-8EF6-7C5905F546DD}">
      <dgm:prSet/>
      <dgm:spPr/>
      <dgm:t>
        <a:bodyPr/>
        <a:lstStyle/>
        <a:p>
          <a:endParaRPr lang="pt-BR"/>
        </a:p>
      </dgm:t>
    </dgm:pt>
    <dgm:pt modelId="{307FEB12-6F80-459A-AAE5-3831C9875D20}" type="sibTrans" cxnId="{496A0026-7348-40A9-8EF6-7C5905F546DD}">
      <dgm:prSet/>
      <dgm:spPr/>
      <dgm:t>
        <a:bodyPr/>
        <a:lstStyle/>
        <a:p>
          <a:endParaRPr lang="pt-BR"/>
        </a:p>
      </dgm:t>
    </dgm:pt>
    <dgm:pt modelId="{AA2B88E8-1194-488F-B492-CB8D1021DE15}">
      <dgm:prSet phldrT="[Texto]" custT="1"/>
      <dgm:spPr>
        <a:solidFill>
          <a:srgbClr val="A47500"/>
        </a:solidFill>
      </dgm:spPr>
      <dgm:t>
        <a:bodyPr/>
        <a:lstStyle/>
        <a:p>
          <a:r>
            <a:rPr lang="pt-BR" sz="2400" dirty="0"/>
            <a:t>Orientações Finais</a:t>
          </a:r>
        </a:p>
      </dgm:t>
    </dgm:pt>
    <dgm:pt modelId="{13E96CF4-D4A3-4180-8A15-3EE7F3FA64DB}" type="parTrans" cxnId="{ADD91013-C4A8-45D9-BF4D-A33D60A5EAEE}">
      <dgm:prSet/>
      <dgm:spPr/>
      <dgm:t>
        <a:bodyPr/>
        <a:lstStyle/>
        <a:p>
          <a:endParaRPr lang="pt-BR"/>
        </a:p>
      </dgm:t>
    </dgm:pt>
    <dgm:pt modelId="{26C1D9B2-0647-44B7-896C-DB1DD8CBCE2D}" type="sibTrans" cxnId="{ADD91013-C4A8-45D9-BF4D-A33D60A5EAEE}">
      <dgm:prSet/>
      <dgm:spPr/>
      <dgm:t>
        <a:bodyPr/>
        <a:lstStyle/>
        <a:p>
          <a:endParaRPr lang="pt-BR"/>
        </a:p>
      </dgm:t>
    </dgm:pt>
    <dgm:pt modelId="{8676C790-917E-447A-B922-9DD436B3FCA2}" type="pres">
      <dgm:prSet presAssocID="{4CE51C49-306D-4F11-97D4-4CA276E66410}" presName="diagram" presStyleCnt="0">
        <dgm:presLayoutVars>
          <dgm:dir/>
          <dgm:resizeHandles val="exact"/>
        </dgm:presLayoutVars>
      </dgm:prSet>
      <dgm:spPr/>
    </dgm:pt>
    <dgm:pt modelId="{0795C039-B985-4745-805E-2D32FAEFBD06}" type="pres">
      <dgm:prSet presAssocID="{44E9076B-1FD7-43BA-A9AD-2A9DB54112EE}" presName="node" presStyleLbl="node1" presStyleIdx="0" presStyleCnt="2">
        <dgm:presLayoutVars>
          <dgm:bulletEnabled val="1"/>
        </dgm:presLayoutVars>
      </dgm:prSet>
      <dgm:spPr/>
    </dgm:pt>
    <dgm:pt modelId="{ECA52364-D7F1-47A3-86AA-45A521DDDCAE}" type="pres">
      <dgm:prSet presAssocID="{307FEB12-6F80-459A-AAE5-3831C9875D20}" presName="sibTrans" presStyleCnt="0"/>
      <dgm:spPr/>
    </dgm:pt>
    <dgm:pt modelId="{65E29918-09EB-47D9-9071-A5CB5C9C7A19}" type="pres">
      <dgm:prSet presAssocID="{AA2B88E8-1194-488F-B492-CB8D1021DE15}" presName="node" presStyleLbl="node1" presStyleIdx="1" presStyleCnt="2" custScaleY="99712">
        <dgm:presLayoutVars>
          <dgm:bulletEnabled val="1"/>
        </dgm:presLayoutVars>
      </dgm:prSet>
      <dgm:spPr/>
    </dgm:pt>
  </dgm:ptLst>
  <dgm:cxnLst>
    <dgm:cxn modelId="{ADD91013-C4A8-45D9-BF4D-A33D60A5EAEE}" srcId="{4CE51C49-306D-4F11-97D4-4CA276E66410}" destId="{AA2B88E8-1194-488F-B492-CB8D1021DE15}" srcOrd="1" destOrd="0" parTransId="{13E96CF4-D4A3-4180-8A15-3EE7F3FA64DB}" sibTransId="{26C1D9B2-0647-44B7-896C-DB1DD8CBCE2D}"/>
    <dgm:cxn modelId="{496A0026-7348-40A9-8EF6-7C5905F546DD}" srcId="{4CE51C49-306D-4F11-97D4-4CA276E66410}" destId="{44E9076B-1FD7-43BA-A9AD-2A9DB54112EE}" srcOrd="0" destOrd="0" parTransId="{11E6E9EB-C28D-439B-89A9-724A2E884FC4}" sibTransId="{307FEB12-6F80-459A-AAE5-3831C9875D20}"/>
    <dgm:cxn modelId="{EB733728-602C-46DD-BEFC-A837826F7ED9}" type="presOf" srcId="{AA2B88E8-1194-488F-B492-CB8D1021DE15}" destId="{65E29918-09EB-47D9-9071-A5CB5C9C7A19}" srcOrd="0" destOrd="0" presId="urn:microsoft.com/office/officeart/2005/8/layout/default#2"/>
    <dgm:cxn modelId="{3C75FAA2-866C-4BC0-9579-9857B27E1F6E}" type="presOf" srcId="{4CE51C49-306D-4F11-97D4-4CA276E66410}" destId="{8676C790-917E-447A-B922-9DD436B3FCA2}" srcOrd="0" destOrd="0" presId="urn:microsoft.com/office/officeart/2005/8/layout/default#2"/>
    <dgm:cxn modelId="{0F12BBFE-C327-42AE-A817-A240CD8B250B}" type="presOf" srcId="{44E9076B-1FD7-43BA-A9AD-2A9DB54112EE}" destId="{0795C039-B985-4745-805E-2D32FAEFBD06}" srcOrd="0" destOrd="0" presId="urn:microsoft.com/office/officeart/2005/8/layout/default#2"/>
    <dgm:cxn modelId="{A87BF4DE-F9C6-4BCB-B172-898878B91FA2}" type="presParOf" srcId="{8676C790-917E-447A-B922-9DD436B3FCA2}" destId="{0795C039-B985-4745-805E-2D32FAEFBD06}" srcOrd="0" destOrd="0" presId="urn:microsoft.com/office/officeart/2005/8/layout/default#2"/>
    <dgm:cxn modelId="{E51BCDB8-CA39-470B-A70E-69060D9819F3}" type="presParOf" srcId="{8676C790-917E-447A-B922-9DD436B3FCA2}" destId="{ECA52364-D7F1-47A3-86AA-45A521DDDCAE}" srcOrd="1" destOrd="0" presId="urn:microsoft.com/office/officeart/2005/8/layout/default#2"/>
    <dgm:cxn modelId="{8E84D360-4467-4DA9-A71D-E4CC9DD165B2}" type="presParOf" srcId="{8676C790-917E-447A-B922-9DD436B3FCA2}" destId="{65E29918-09EB-47D9-9071-A5CB5C9C7A19}" srcOrd="2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ED1D4B-528C-4E82-BE2B-BA2E5832E14D}" type="doc">
      <dgm:prSet loTypeId="urn:microsoft.com/office/officeart/2005/8/layout/default#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8190008-C7AF-408F-AF13-CC97A9F2D35B}">
      <dgm:prSet phldrT="[Texto]" custT="1"/>
      <dgm:spPr>
        <a:solidFill>
          <a:srgbClr val="A47500"/>
        </a:solidFill>
      </dgm:spPr>
      <dgm:t>
        <a:bodyPr/>
        <a:lstStyle/>
        <a:p>
          <a:r>
            <a:rPr lang="pt-BR" sz="2800" dirty="0"/>
            <a:t>O Time </a:t>
          </a:r>
          <a:r>
            <a:rPr lang="pt-BR" sz="2800" dirty="0" err="1"/>
            <a:t>Scrum</a:t>
          </a:r>
          <a:r>
            <a:rPr lang="pt-BR" sz="2800" dirty="0"/>
            <a:t> é auto-organizável e multifuncional.</a:t>
          </a:r>
        </a:p>
      </dgm:t>
    </dgm:pt>
    <dgm:pt modelId="{9A15BC16-62EF-4A69-86A3-C1FE4D5C35D9}" type="parTrans" cxnId="{6DF6264F-01CE-4A99-9532-978C062B4A6E}">
      <dgm:prSet/>
      <dgm:spPr/>
      <dgm:t>
        <a:bodyPr/>
        <a:lstStyle/>
        <a:p>
          <a:endParaRPr lang="pt-BR"/>
        </a:p>
      </dgm:t>
    </dgm:pt>
    <dgm:pt modelId="{233702FA-170A-4B85-A481-C8E81363487C}" type="sibTrans" cxnId="{6DF6264F-01CE-4A99-9532-978C062B4A6E}">
      <dgm:prSet/>
      <dgm:spPr/>
      <dgm:t>
        <a:bodyPr/>
        <a:lstStyle/>
        <a:p>
          <a:endParaRPr lang="pt-BR"/>
        </a:p>
      </dgm:t>
    </dgm:pt>
    <dgm:pt modelId="{837C1C74-74E5-428E-A94A-B0CEBDC8B5AE}" type="pres">
      <dgm:prSet presAssocID="{B4ED1D4B-528C-4E82-BE2B-BA2E5832E14D}" presName="diagram" presStyleCnt="0">
        <dgm:presLayoutVars>
          <dgm:dir/>
          <dgm:resizeHandles val="exact"/>
        </dgm:presLayoutVars>
      </dgm:prSet>
      <dgm:spPr/>
    </dgm:pt>
    <dgm:pt modelId="{AD48F492-5725-42F2-AD3A-46C069EA4B61}" type="pres">
      <dgm:prSet presAssocID="{48190008-C7AF-408F-AF13-CC97A9F2D35B}" presName="node" presStyleLbl="node1" presStyleIdx="0" presStyleCnt="1" custScaleX="1298257" custScaleY="185842" custLinFactNeighborY="-17133">
        <dgm:presLayoutVars>
          <dgm:bulletEnabled val="1"/>
        </dgm:presLayoutVars>
      </dgm:prSet>
      <dgm:spPr/>
    </dgm:pt>
  </dgm:ptLst>
  <dgm:cxnLst>
    <dgm:cxn modelId="{6DF6264F-01CE-4A99-9532-978C062B4A6E}" srcId="{B4ED1D4B-528C-4E82-BE2B-BA2E5832E14D}" destId="{48190008-C7AF-408F-AF13-CC97A9F2D35B}" srcOrd="0" destOrd="0" parTransId="{9A15BC16-62EF-4A69-86A3-C1FE4D5C35D9}" sibTransId="{233702FA-170A-4B85-A481-C8E81363487C}"/>
    <dgm:cxn modelId="{4551B3C6-8DA8-4528-8CF6-47E0BB37F0EC}" type="presOf" srcId="{B4ED1D4B-528C-4E82-BE2B-BA2E5832E14D}" destId="{837C1C74-74E5-428E-A94A-B0CEBDC8B5AE}" srcOrd="0" destOrd="0" presId="urn:microsoft.com/office/officeart/2005/8/layout/default#3"/>
    <dgm:cxn modelId="{52E37FD4-DD07-4B14-91D4-01AA45178D6B}" type="presOf" srcId="{48190008-C7AF-408F-AF13-CC97A9F2D35B}" destId="{AD48F492-5725-42F2-AD3A-46C069EA4B61}" srcOrd="0" destOrd="0" presId="urn:microsoft.com/office/officeart/2005/8/layout/default#3"/>
    <dgm:cxn modelId="{B7E38859-ECDB-4746-B728-33C5E43D66B9}" type="presParOf" srcId="{837C1C74-74E5-428E-A94A-B0CEBDC8B5AE}" destId="{AD48F492-5725-42F2-AD3A-46C069EA4B61}" srcOrd="0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4ED1D4B-528C-4E82-BE2B-BA2E5832E14D}" type="doc">
      <dgm:prSet loTypeId="urn:microsoft.com/office/officeart/2005/8/layout/default#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8190008-C7AF-408F-AF13-CC97A9F2D35B}">
      <dgm:prSet phldrT="[Texto]" custT="1"/>
      <dgm:spPr>
        <a:solidFill>
          <a:srgbClr val="A47500"/>
        </a:solidFill>
      </dgm:spPr>
      <dgm:t>
        <a:bodyPr/>
        <a:lstStyle/>
        <a:p>
          <a:r>
            <a:rPr lang="pt-BR" sz="2800" dirty="0"/>
            <a:t>O Time </a:t>
          </a:r>
          <a:r>
            <a:rPr lang="pt-BR" sz="2800" dirty="0" err="1"/>
            <a:t>Scrum</a:t>
          </a:r>
          <a:r>
            <a:rPr lang="pt-BR" sz="2800" dirty="0"/>
            <a:t> é auto-organizável e multifuncional.</a:t>
          </a:r>
        </a:p>
      </dgm:t>
    </dgm:pt>
    <dgm:pt modelId="{9A15BC16-62EF-4A69-86A3-C1FE4D5C35D9}" type="parTrans" cxnId="{6DF6264F-01CE-4A99-9532-978C062B4A6E}">
      <dgm:prSet/>
      <dgm:spPr/>
      <dgm:t>
        <a:bodyPr/>
        <a:lstStyle/>
        <a:p>
          <a:endParaRPr lang="pt-BR"/>
        </a:p>
      </dgm:t>
    </dgm:pt>
    <dgm:pt modelId="{233702FA-170A-4B85-A481-C8E81363487C}" type="sibTrans" cxnId="{6DF6264F-01CE-4A99-9532-978C062B4A6E}">
      <dgm:prSet/>
      <dgm:spPr/>
      <dgm:t>
        <a:bodyPr/>
        <a:lstStyle/>
        <a:p>
          <a:endParaRPr lang="pt-BR"/>
        </a:p>
      </dgm:t>
    </dgm:pt>
    <dgm:pt modelId="{837C1C74-74E5-428E-A94A-B0CEBDC8B5AE}" type="pres">
      <dgm:prSet presAssocID="{B4ED1D4B-528C-4E82-BE2B-BA2E5832E14D}" presName="diagram" presStyleCnt="0">
        <dgm:presLayoutVars>
          <dgm:dir/>
          <dgm:resizeHandles val="exact"/>
        </dgm:presLayoutVars>
      </dgm:prSet>
      <dgm:spPr/>
    </dgm:pt>
    <dgm:pt modelId="{AD48F492-5725-42F2-AD3A-46C069EA4B61}" type="pres">
      <dgm:prSet presAssocID="{48190008-C7AF-408F-AF13-CC97A9F2D35B}" presName="node" presStyleLbl="node1" presStyleIdx="0" presStyleCnt="1" custScaleX="1298257" custScaleY="185842" custLinFactNeighborY="-17133">
        <dgm:presLayoutVars>
          <dgm:bulletEnabled val="1"/>
        </dgm:presLayoutVars>
      </dgm:prSet>
      <dgm:spPr/>
    </dgm:pt>
  </dgm:ptLst>
  <dgm:cxnLst>
    <dgm:cxn modelId="{09260C0B-31F4-437C-B554-ED7D43C85ED6}" type="presOf" srcId="{B4ED1D4B-528C-4E82-BE2B-BA2E5832E14D}" destId="{837C1C74-74E5-428E-A94A-B0CEBDC8B5AE}" srcOrd="0" destOrd="0" presId="urn:microsoft.com/office/officeart/2005/8/layout/default#4"/>
    <dgm:cxn modelId="{6DF6264F-01CE-4A99-9532-978C062B4A6E}" srcId="{B4ED1D4B-528C-4E82-BE2B-BA2E5832E14D}" destId="{48190008-C7AF-408F-AF13-CC97A9F2D35B}" srcOrd="0" destOrd="0" parTransId="{9A15BC16-62EF-4A69-86A3-C1FE4D5C35D9}" sibTransId="{233702FA-170A-4B85-A481-C8E81363487C}"/>
    <dgm:cxn modelId="{1B9A30CB-13A5-4E31-8C2A-D3527D6701FF}" type="presOf" srcId="{48190008-C7AF-408F-AF13-CC97A9F2D35B}" destId="{AD48F492-5725-42F2-AD3A-46C069EA4B61}" srcOrd="0" destOrd="0" presId="urn:microsoft.com/office/officeart/2005/8/layout/default#4"/>
    <dgm:cxn modelId="{F6657FA0-6376-44BD-82CB-F8E9021811F1}" type="presParOf" srcId="{837C1C74-74E5-428E-A94A-B0CEBDC8B5AE}" destId="{AD48F492-5725-42F2-AD3A-46C069EA4B61}" srcOrd="0" destOrd="0" presId="urn:microsoft.com/office/officeart/2005/8/layout/default#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4ED1D4B-528C-4E82-BE2B-BA2E5832E14D}" type="doc">
      <dgm:prSet loTypeId="urn:microsoft.com/office/officeart/2005/8/layout/default#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8190008-C7AF-408F-AF13-CC97A9F2D35B}">
      <dgm:prSet phldrT="[Texto]" custT="1"/>
      <dgm:spPr>
        <a:solidFill>
          <a:srgbClr val="A47500"/>
        </a:solidFill>
      </dgm:spPr>
      <dgm:t>
        <a:bodyPr/>
        <a:lstStyle/>
        <a:p>
          <a:r>
            <a:rPr lang="pt-BR" sz="2800" dirty="0"/>
            <a:t>O Time </a:t>
          </a:r>
          <a:r>
            <a:rPr lang="pt-BR" sz="2800" dirty="0" err="1"/>
            <a:t>Scrum</a:t>
          </a:r>
          <a:r>
            <a:rPr lang="pt-BR" sz="2800" dirty="0"/>
            <a:t> é auto-organizável e multifuncional.</a:t>
          </a:r>
        </a:p>
      </dgm:t>
    </dgm:pt>
    <dgm:pt modelId="{9A15BC16-62EF-4A69-86A3-C1FE4D5C35D9}" type="parTrans" cxnId="{6DF6264F-01CE-4A99-9532-978C062B4A6E}">
      <dgm:prSet/>
      <dgm:spPr/>
      <dgm:t>
        <a:bodyPr/>
        <a:lstStyle/>
        <a:p>
          <a:endParaRPr lang="pt-BR"/>
        </a:p>
      </dgm:t>
    </dgm:pt>
    <dgm:pt modelId="{233702FA-170A-4B85-A481-C8E81363487C}" type="sibTrans" cxnId="{6DF6264F-01CE-4A99-9532-978C062B4A6E}">
      <dgm:prSet/>
      <dgm:spPr/>
      <dgm:t>
        <a:bodyPr/>
        <a:lstStyle/>
        <a:p>
          <a:endParaRPr lang="pt-BR"/>
        </a:p>
      </dgm:t>
    </dgm:pt>
    <dgm:pt modelId="{837C1C74-74E5-428E-A94A-B0CEBDC8B5AE}" type="pres">
      <dgm:prSet presAssocID="{B4ED1D4B-528C-4E82-BE2B-BA2E5832E14D}" presName="diagram" presStyleCnt="0">
        <dgm:presLayoutVars>
          <dgm:dir/>
          <dgm:resizeHandles val="exact"/>
        </dgm:presLayoutVars>
      </dgm:prSet>
      <dgm:spPr/>
    </dgm:pt>
    <dgm:pt modelId="{AD48F492-5725-42F2-AD3A-46C069EA4B61}" type="pres">
      <dgm:prSet presAssocID="{48190008-C7AF-408F-AF13-CC97A9F2D35B}" presName="node" presStyleLbl="node1" presStyleIdx="0" presStyleCnt="1" custScaleX="1298257" custScaleY="185842" custLinFactNeighborY="-17133">
        <dgm:presLayoutVars>
          <dgm:bulletEnabled val="1"/>
        </dgm:presLayoutVars>
      </dgm:prSet>
      <dgm:spPr/>
    </dgm:pt>
  </dgm:ptLst>
  <dgm:cxnLst>
    <dgm:cxn modelId="{6DF6264F-01CE-4A99-9532-978C062B4A6E}" srcId="{B4ED1D4B-528C-4E82-BE2B-BA2E5832E14D}" destId="{48190008-C7AF-408F-AF13-CC97A9F2D35B}" srcOrd="0" destOrd="0" parTransId="{9A15BC16-62EF-4A69-86A3-C1FE4D5C35D9}" sibTransId="{233702FA-170A-4B85-A481-C8E81363487C}"/>
    <dgm:cxn modelId="{22955D6F-51F3-4E2D-99A4-F7334B0FAF46}" type="presOf" srcId="{48190008-C7AF-408F-AF13-CC97A9F2D35B}" destId="{AD48F492-5725-42F2-AD3A-46C069EA4B61}" srcOrd="0" destOrd="0" presId="urn:microsoft.com/office/officeart/2005/8/layout/default#5"/>
    <dgm:cxn modelId="{8DFD78B1-B3C4-44C1-9C23-521ADC1C1895}" type="presOf" srcId="{B4ED1D4B-528C-4E82-BE2B-BA2E5832E14D}" destId="{837C1C74-74E5-428E-A94A-B0CEBDC8B5AE}" srcOrd="0" destOrd="0" presId="urn:microsoft.com/office/officeart/2005/8/layout/default#5"/>
    <dgm:cxn modelId="{EBF3FDE4-D853-4790-A137-3BE19B475B18}" type="presParOf" srcId="{837C1C74-74E5-428E-A94A-B0CEBDC8B5AE}" destId="{AD48F492-5725-42F2-AD3A-46C069EA4B61}" srcOrd="0" destOrd="0" presId="urn:microsoft.com/office/officeart/2005/8/layout/default#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4ED1D4B-528C-4E82-BE2B-BA2E5832E14D}" type="doc">
      <dgm:prSet loTypeId="urn:microsoft.com/office/officeart/2005/8/layout/default#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8190008-C7AF-408F-AF13-CC97A9F2D35B}">
      <dgm:prSet phldrT="[Texto]" custT="1"/>
      <dgm:spPr>
        <a:solidFill>
          <a:srgbClr val="A47500"/>
        </a:solidFill>
      </dgm:spPr>
      <dgm:t>
        <a:bodyPr/>
        <a:lstStyle/>
        <a:p>
          <a:r>
            <a:rPr lang="pt-BR" sz="2800" dirty="0"/>
            <a:t>O Time </a:t>
          </a:r>
          <a:r>
            <a:rPr lang="pt-BR" sz="2800" dirty="0" err="1"/>
            <a:t>Scrum</a:t>
          </a:r>
          <a:r>
            <a:rPr lang="pt-BR" sz="2800" dirty="0"/>
            <a:t> é auto-organizável e multifuncional.</a:t>
          </a:r>
        </a:p>
      </dgm:t>
    </dgm:pt>
    <dgm:pt modelId="{9A15BC16-62EF-4A69-86A3-C1FE4D5C35D9}" type="parTrans" cxnId="{6DF6264F-01CE-4A99-9532-978C062B4A6E}">
      <dgm:prSet/>
      <dgm:spPr/>
      <dgm:t>
        <a:bodyPr/>
        <a:lstStyle/>
        <a:p>
          <a:endParaRPr lang="pt-BR"/>
        </a:p>
      </dgm:t>
    </dgm:pt>
    <dgm:pt modelId="{233702FA-170A-4B85-A481-C8E81363487C}" type="sibTrans" cxnId="{6DF6264F-01CE-4A99-9532-978C062B4A6E}">
      <dgm:prSet/>
      <dgm:spPr/>
      <dgm:t>
        <a:bodyPr/>
        <a:lstStyle/>
        <a:p>
          <a:endParaRPr lang="pt-BR"/>
        </a:p>
      </dgm:t>
    </dgm:pt>
    <dgm:pt modelId="{837C1C74-74E5-428E-A94A-B0CEBDC8B5AE}" type="pres">
      <dgm:prSet presAssocID="{B4ED1D4B-528C-4E82-BE2B-BA2E5832E14D}" presName="diagram" presStyleCnt="0">
        <dgm:presLayoutVars>
          <dgm:dir/>
          <dgm:resizeHandles val="exact"/>
        </dgm:presLayoutVars>
      </dgm:prSet>
      <dgm:spPr/>
    </dgm:pt>
    <dgm:pt modelId="{AD48F492-5725-42F2-AD3A-46C069EA4B61}" type="pres">
      <dgm:prSet presAssocID="{48190008-C7AF-408F-AF13-CC97A9F2D35B}" presName="node" presStyleLbl="node1" presStyleIdx="0" presStyleCnt="1" custScaleX="1298257" custScaleY="185842" custLinFactNeighborY="-17133">
        <dgm:presLayoutVars>
          <dgm:bulletEnabled val="1"/>
        </dgm:presLayoutVars>
      </dgm:prSet>
      <dgm:spPr/>
    </dgm:pt>
  </dgm:ptLst>
  <dgm:cxnLst>
    <dgm:cxn modelId="{6DF6264F-01CE-4A99-9532-978C062B4A6E}" srcId="{B4ED1D4B-528C-4E82-BE2B-BA2E5832E14D}" destId="{48190008-C7AF-408F-AF13-CC97A9F2D35B}" srcOrd="0" destOrd="0" parTransId="{9A15BC16-62EF-4A69-86A3-C1FE4D5C35D9}" sibTransId="{233702FA-170A-4B85-A481-C8E81363487C}"/>
    <dgm:cxn modelId="{DCFCC6A6-6D54-47C6-A4E4-DD2E4A93E574}" type="presOf" srcId="{48190008-C7AF-408F-AF13-CC97A9F2D35B}" destId="{AD48F492-5725-42F2-AD3A-46C069EA4B61}" srcOrd="0" destOrd="0" presId="urn:microsoft.com/office/officeart/2005/8/layout/default#6"/>
    <dgm:cxn modelId="{4F8B38F3-5049-449B-A9A0-F99A99C29B34}" type="presOf" srcId="{B4ED1D4B-528C-4E82-BE2B-BA2E5832E14D}" destId="{837C1C74-74E5-428E-A94A-B0CEBDC8B5AE}" srcOrd="0" destOrd="0" presId="urn:microsoft.com/office/officeart/2005/8/layout/default#6"/>
    <dgm:cxn modelId="{D0171E35-F9D8-483D-A5DD-4294A6ADD758}" type="presParOf" srcId="{837C1C74-74E5-428E-A94A-B0CEBDC8B5AE}" destId="{AD48F492-5725-42F2-AD3A-46C069EA4B61}" srcOrd="0" destOrd="0" presId="urn:microsoft.com/office/officeart/2005/8/layout/default#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4ED1D4B-528C-4E82-BE2B-BA2E5832E14D}" type="doc">
      <dgm:prSet loTypeId="urn:microsoft.com/office/officeart/2005/8/layout/default#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8190008-C7AF-408F-AF13-CC97A9F2D35B}">
      <dgm:prSet phldrT="[Texto]" custT="1"/>
      <dgm:spPr>
        <a:solidFill>
          <a:srgbClr val="A47500"/>
        </a:solidFill>
      </dgm:spPr>
      <dgm:t>
        <a:bodyPr/>
        <a:lstStyle/>
        <a:p>
          <a:r>
            <a:rPr lang="pt-BR" sz="2400" dirty="0"/>
            <a:t>É o representante do cliente,</a:t>
          </a:r>
        </a:p>
        <a:p>
          <a:r>
            <a:rPr lang="pt-BR" sz="2400" dirty="0"/>
            <a:t>e</a:t>
          </a:r>
          <a:r>
            <a:rPr lang="pt-BR" sz="2400" b="0" i="0" dirty="0"/>
            <a:t> o ponto central do projeto ágil. </a:t>
          </a:r>
        </a:p>
        <a:p>
          <a:r>
            <a:rPr lang="pt-BR" sz="2400" b="0" i="0" dirty="0"/>
            <a:t>É quem exerce a liderança sobre o produto que está sendo desenvolvido.</a:t>
          </a:r>
          <a:endParaRPr lang="pt-BR" sz="2400" dirty="0"/>
        </a:p>
      </dgm:t>
    </dgm:pt>
    <dgm:pt modelId="{9A15BC16-62EF-4A69-86A3-C1FE4D5C35D9}" type="parTrans" cxnId="{6DF6264F-01CE-4A99-9532-978C062B4A6E}">
      <dgm:prSet/>
      <dgm:spPr/>
      <dgm:t>
        <a:bodyPr/>
        <a:lstStyle/>
        <a:p>
          <a:endParaRPr lang="pt-BR"/>
        </a:p>
      </dgm:t>
    </dgm:pt>
    <dgm:pt modelId="{233702FA-170A-4B85-A481-C8E81363487C}" type="sibTrans" cxnId="{6DF6264F-01CE-4A99-9532-978C062B4A6E}">
      <dgm:prSet/>
      <dgm:spPr/>
      <dgm:t>
        <a:bodyPr/>
        <a:lstStyle/>
        <a:p>
          <a:endParaRPr lang="pt-BR"/>
        </a:p>
      </dgm:t>
    </dgm:pt>
    <dgm:pt modelId="{837C1C74-74E5-428E-A94A-B0CEBDC8B5AE}" type="pres">
      <dgm:prSet presAssocID="{B4ED1D4B-528C-4E82-BE2B-BA2E5832E14D}" presName="diagram" presStyleCnt="0">
        <dgm:presLayoutVars>
          <dgm:dir/>
          <dgm:resizeHandles val="exact"/>
        </dgm:presLayoutVars>
      </dgm:prSet>
      <dgm:spPr/>
    </dgm:pt>
    <dgm:pt modelId="{AD48F492-5725-42F2-AD3A-46C069EA4B61}" type="pres">
      <dgm:prSet presAssocID="{48190008-C7AF-408F-AF13-CC97A9F2D35B}" presName="node" presStyleLbl="node1" presStyleIdx="0" presStyleCnt="1" custScaleY="226972">
        <dgm:presLayoutVars>
          <dgm:bulletEnabled val="1"/>
        </dgm:presLayoutVars>
      </dgm:prSet>
      <dgm:spPr/>
    </dgm:pt>
  </dgm:ptLst>
  <dgm:cxnLst>
    <dgm:cxn modelId="{6B6F044F-3246-434F-98AF-8BD9A96335B2}" type="presOf" srcId="{B4ED1D4B-528C-4E82-BE2B-BA2E5832E14D}" destId="{837C1C74-74E5-428E-A94A-B0CEBDC8B5AE}" srcOrd="0" destOrd="0" presId="urn:microsoft.com/office/officeart/2005/8/layout/default#7"/>
    <dgm:cxn modelId="{6DF6264F-01CE-4A99-9532-978C062B4A6E}" srcId="{B4ED1D4B-528C-4E82-BE2B-BA2E5832E14D}" destId="{48190008-C7AF-408F-AF13-CC97A9F2D35B}" srcOrd="0" destOrd="0" parTransId="{9A15BC16-62EF-4A69-86A3-C1FE4D5C35D9}" sibTransId="{233702FA-170A-4B85-A481-C8E81363487C}"/>
    <dgm:cxn modelId="{747AF26F-9D2A-4B08-92E8-07A9CD2080ED}" type="presOf" srcId="{48190008-C7AF-408F-AF13-CC97A9F2D35B}" destId="{AD48F492-5725-42F2-AD3A-46C069EA4B61}" srcOrd="0" destOrd="0" presId="urn:microsoft.com/office/officeart/2005/8/layout/default#7"/>
    <dgm:cxn modelId="{A4E971A7-B6C6-4689-8D7E-4B1C4D956895}" type="presParOf" srcId="{837C1C74-74E5-428E-A94A-B0CEBDC8B5AE}" destId="{AD48F492-5725-42F2-AD3A-46C069EA4B61}" srcOrd="0" destOrd="0" presId="urn:microsoft.com/office/officeart/2005/8/layout/default#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CB3976B-9CCF-4AF1-AABB-A5449014BF9C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E8958579-E3AC-410A-BBC0-8DDA68F342C1}">
      <dgm:prSet phldrT="[Texto]" custT="1"/>
      <dgm:spPr>
        <a:solidFill>
          <a:srgbClr val="A47500"/>
        </a:solidFill>
      </dgm:spPr>
      <dgm:t>
        <a:bodyPr/>
        <a:lstStyle/>
        <a:p>
          <a:r>
            <a:rPr lang="pt-BR" sz="2400" dirty="0"/>
            <a:t>Conhecimento</a:t>
          </a:r>
        </a:p>
      </dgm:t>
    </dgm:pt>
    <dgm:pt modelId="{6B0B1F0D-0EEA-4B4C-AC34-517216C5A5DD}" type="parTrans" cxnId="{022E92BB-15B8-455E-8CB6-A79AA43C4BFE}">
      <dgm:prSet/>
      <dgm:spPr/>
      <dgm:t>
        <a:bodyPr/>
        <a:lstStyle/>
        <a:p>
          <a:endParaRPr lang="pt-BR" sz="2400"/>
        </a:p>
      </dgm:t>
    </dgm:pt>
    <dgm:pt modelId="{25BF7455-4776-47EF-8928-8F4EBB04864E}" type="sibTrans" cxnId="{022E92BB-15B8-455E-8CB6-A79AA43C4BFE}">
      <dgm:prSet/>
      <dgm:spPr/>
      <dgm:t>
        <a:bodyPr/>
        <a:lstStyle/>
        <a:p>
          <a:endParaRPr lang="pt-BR" sz="2400"/>
        </a:p>
      </dgm:t>
    </dgm:pt>
    <dgm:pt modelId="{A002C164-EFB2-4280-B3F2-DECBF0FA6A90}">
      <dgm:prSet phldrT="[Texto]" custT="1"/>
      <dgm:spPr>
        <a:solidFill>
          <a:schemeClr val="tx1"/>
        </a:solidFill>
      </dgm:spPr>
      <dgm:t>
        <a:bodyPr/>
        <a:lstStyle/>
        <a:p>
          <a:r>
            <a:rPr lang="pt-BR" sz="2400" dirty="0"/>
            <a:t>Político</a:t>
          </a:r>
        </a:p>
      </dgm:t>
    </dgm:pt>
    <dgm:pt modelId="{32D16FD8-8331-4497-B35A-394461F6761D}" type="parTrans" cxnId="{3A254601-5325-4CB3-920C-5AE8BEDCFD83}">
      <dgm:prSet/>
      <dgm:spPr/>
      <dgm:t>
        <a:bodyPr/>
        <a:lstStyle/>
        <a:p>
          <a:endParaRPr lang="pt-BR" sz="2400"/>
        </a:p>
      </dgm:t>
    </dgm:pt>
    <dgm:pt modelId="{33EB3E0F-8049-4793-874A-FB4DFC3F5E03}" type="sibTrans" cxnId="{3A254601-5325-4CB3-920C-5AE8BEDCFD83}">
      <dgm:prSet/>
      <dgm:spPr/>
      <dgm:t>
        <a:bodyPr/>
        <a:lstStyle/>
        <a:p>
          <a:endParaRPr lang="pt-BR" sz="2400"/>
        </a:p>
      </dgm:t>
    </dgm:pt>
    <dgm:pt modelId="{C670A276-FE2B-4D51-91BE-49D0EAEBD129}">
      <dgm:prSet phldrT="[Texto]" custT="1"/>
      <dgm:spPr>
        <a:solidFill>
          <a:schemeClr val="tx1"/>
        </a:solidFill>
      </dgm:spPr>
      <dgm:t>
        <a:bodyPr/>
        <a:lstStyle/>
        <a:p>
          <a:r>
            <a:rPr lang="pt-BR" sz="2400" dirty="0"/>
            <a:t>Responsabilidade</a:t>
          </a:r>
        </a:p>
      </dgm:t>
    </dgm:pt>
    <dgm:pt modelId="{EA12C963-D280-4FF3-B18E-EB7DE181A55B}" type="parTrans" cxnId="{169EF1DF-C0B8-4043-A47F-1B4868C4A84D}">
      <dgm:prSet/>
      <dgm:spPr/>
      <dgm:t>
        <a:bodyPr/>
        <a:lstStyle/>
        <a:p>
          <a:endParaRPr lang="pt-BR" sz="2400"/>
        </a:p>
      </dgm:t>
    </dgm:pt>
    <dgm:pt modelId="{AD41C2A8-87D6-425D-9523-BE130F6572EC}" type="sibTrans" cxnId="{169EF1DF-C0B8-4043-A47F-1B4868C4A84D}">
      <dgm:prSet/>
      <dgm:spPr/>
      <dgm:t>
        <a:bodyPr/>
        <a:lstStyle/>
        <a:p>
          <a:endParaRPr lang="pt-BR" sz="2400"/>
        </a:p>
      </dgm:t>
    </dgm:pt>
    <dgm:pt modelId="{C85986C2-009B-4C3F-8749-B0FA962D37E2}">
      <dgm:prSet phldrT="[Texto]" custT="1"/>
      <dgm:spPr>
        <a:solidFill>
          <a:srgbClr val="A47500"/>
        </a:solidFill>
      </dgm:spPr>
      <dgm:t>
        <a:bodyPr/>
        <a:lstStyle/>
        <a:p>
          <a:r>
            <a:rPr lang="pt-BR" sz="2400" dirty="0"/>
            <a:t>Liderança</a:t>
          </a:r>
        </a:p>
      </dgm:t>
    </dgm:pt>
    <dgm:pt modelId="{9D78873C-7DEE-4FB7-ACCA-1294B4163148}" type="parTrans" cxnId="{C9D7E698-B74F-4806-91BC-81EA153B7AEE}">
      <dgm:prSet/>
      <dgm:spPr/>
      <dgm:t>
        <a:bodyPr/>
        <a:lstStyle/>
        <a:p>
          <a:endParaRPr lang="pt-BR" sz="2400"/>
        </a:p>
      </dgm:t>
    </dgm:pt>
    <dgm:pt modelId="{AF86EA71-C0C6-4E35-91C8-A9856EE58F4B}" type="sibTrans" cxnId="{C9D7E698-B74F-4806-91BC-81EA153B7AEE}">
      <dgm:prSet/>
      <dgm:spPr/>
      <dgm:t>
        <a:bodyPr/>
        <a:lstStyle/>
        <a:p>
          <a:endParaRPr lang="pt-BR" sz="2400"/>
        </a:p>
      </dgm:t>
    </dgm:pt>
    <dgm:pt modelId="{7A19ED8F-B2E0-46A1-8C25-C9EC15642E47}" type="pres">
      <dgm:prSet presAssocID="{ECB3976B-9CCF-4AF1-AABB-A5449014BF9C}" presName="matrix" presStyleCnt="0">
        <dgm:presLayoutVars>
          <dgm:chMax val="1"/>
          <dgm:dir/>
          <dgm:resizeHandles val="exact"/>
        </dgm:presLayoutVars>
      </dgm:prSet>
      <dgm:spPr/>
    </dgm:pt>
    <dgm:pt modelId="{5F86A7A3-9A05-4D92-878A-0BF3C525C7DB}" type="pres">
      <dgm:prSet presAssocID="{ECB3976B-9CCF-4AF1-AABB-A5449014BF9C}" presName="diamond" presStyleLbl="bgShp" presStyleIdx="0" presStyleCnt="1" custScaleX="123542" custLinFactNeighborX="-3089"/>
      <dgm:spPr/>
    </dgm:pt>
    <dgm:pt modelId="{BD54AA2E-C30D-4D0C-8058-D06DBF27D9BA}" type="pres">
      <dgm:prSet presAssocID="{ECB3976B-9CCF-4AF1-AABB-A5449014BF9C}" presName="quad1" presStyleLbl="node1" presStyleIdx="0" presStyleCnt="4" custScaleX="153420" custScaleY="107890" custLinFactNeighborX="-35751" custLinFactNeighborY="-3960">
        <dgm:presLayoutVars>
          <dgm:chMax val="0"/>
          <dgm:chPref val="0"/>
          <dgm:bulletEnabled val="1"/>
        </dgm:presLayoutVars>
      </dgm:prSet>
      <dgm:spPr/>
    </dgm:pt>
    <dgm:pt modelId="{96D1C394-1214-481D-B3C0-BBC6068A4199}" type="pres">
      <dgm:prSet presAssocID="{ECB3976B-9CCF-4AF1-AABB-A5449014BF9C}" presName="quad2" presStyleLbl="node1" presStyleIdx="1" presStyleCnt="4" custScaleX="153420" custScaleY="107890" custLinFactNeighborX="19912" custLinFactNeighborY="-3960">
        <dgm:presLayoutVars>
          <dgm:chMax val="0"/>
          <dgm:chPref val="0"/>
          <dgm:bulletEnabled val="1"/>
        </dgm:presLayoutVars>
      </dgm:prSet>
      <dgm:spPr/>
    </dgm:pt>
    <dgm:pt modelId="{6F5E48D8-7BFA-42D4-8177-4AAE7A44C201}" type="pres">
      <dgm:prSet presAssocID="{ECB3976B-9CCF-4AF1-AABB-A5449014BF9C}" presName="quad3" presStyleLbl="node1" presStyleIdx="2" presStyleCnt="4" custScaleX="153420" custScaleY="107890" custLinFactNeighborX="-35751" custLinFactNeighborY="6160">
        <dgm:presLayoutVars>
          <dgm:chMax val="0"/>
          <dgm:chPref val="0"/>
          <dgm:bulletEnabled val="1"/>
        </dgm:presLayoutVars>
      </dgm:prSet>
      <dgm:spPr/>
    </dgm:pt>
    <dgm:pt modelId="{59ADD4FB-2F03-4899-819B-2A274469ED45}" type="pres">
      <dgm:prSet presAssocID="{ECB3976B-9CCF-4AF1-AABB-A5449014BF9C}" presName="quad4" presStyleLbl="node1" presStyleIdx="3" presStyleCnt="4" custScaleX="153420" custScaleY="107890" custLinFactNeighborX="19912" custLinFactNeighborY="6160">
        <dgm:presLayoutVars>
          <dgm:chMax val="0"/>
          <dgm:chPref val="0"/>
          <dgm:bulletEnabled val="1"/>
        </dgm:presLayoutVars>
      </dgm:prSet>
      <dgm:spPr/>
    </dgm:pt>
  </dgm:ptLst>
  <dgm:cxnLst>
    <dgm:cxn modelId="{AE6BDA00-1BA6-4925-996F-73FD803C32FD}" type="presOf" srcId="{A002C164-EFB2-4280-B3F2-DECBF0FA6A90}" destId="{96D1C394-1214-481D-B3C0-BBC6068A4199}" srcOrd="0" destOrd="0" presId="urn:microsoft.com/office/officeart/2005/8/layout/matrix3"/>
    <dgm:cxn modelId="{3A254601-5325-4CB3-920C-5AE8BEDCFD83}" srcId="{ECB3976B-9CCF-4AF1-AABB-A5449014BF9C}" destId="{A002C164-EFB2-4280-B3F2-DECBF0FA6A90}" srcOrd="1" destOrd="0" parTransId="{32D16FD8-8331-4497-B35A-394461F6761D}" sibTransId="{33EB3E0F-8049-4793-874A-FB4DFC3F5E03}"/>
    <dgm:cxn modelId="{72446139-9EA9-4F6A-AED1-71C1AAC87590}" type="presOf" srcId="{C670A276-FE2B-4D51-91BE-49D0EAEBD129}" destId="{6F5E48D8-7BFA-42D4-8177-4AAE7A44C201}" srcOrd="0" destOrd="0" presId="urn:microsoft.com/office/officeart/2005/8/layout/matrix3"/>
    <dgm:cxn modelId="{D9CAFB61-BC8E-416A-B1AA-83AF9E30C20C}" type="presOf" srcId="{C85986C2-009B-4C3F-8749-B0FA962D37E2}" destId="{59ADD4FB-2F03-4899-819B-2A274469ED45}" srcOrd="0" destOrd="0" presId="urn:microsoft.com/office/officeart/2005/8/layout/matrix3"/>
    <dgm:cxn modelId="{C9D7E698-B74F-4806-91BC-81EA153B7AEE}" srcId="{ECB3976B-9CCF-4AF1-AABB-A5449014BF9C}" destId="{C85986C2-009B-4C3F-8749-B0FA962D37E2}" srcOrd="3" destOrd="0" parTransId="{9D78873C-7DEE-4FB7-ACCA-1294B4163148}" sibTransId="{AF86EA71-C0C6-4E35-91C8-A9856EE58F4B}"/>
    <dgm:cxn modelId="{022E92BB-15B8-455E-8CB6-A79AA43C4BFE}" srcId="{ECB3976B-9CCF-4AF1-AABB-A5449014BF9C}" destId="{E8958579-E3AC-410A-BBC0-8DDA68F342C1}" srcOrd="0" destOrd="0" parTransId="{6B0B1F0D-0EEA-4B4C-AC34-517216C5A5DD}" sibTransId="{25BF7455-4776-47EF-8928-8F4EBB04864E}"/>
    <dgm:cxn modelId="{FD95BFBE-6BF4-48AD-8CBD-F6F968E1BFD4}" type="presOf" srcId="{E8958579-E3AC-410A-BBC0-8DDA68F342C1}" destId="{BD54AA2E-C30D-4D0C-8058-D06DBF27D9BA}" srcOrd="0" destOrd="0" presId="urn:microsoft.com/office/officeart/2005/8/layout/matrix3"/>
    <dgm:cxn modelId="{169EF1DF-C0B8-4043-A47F-1B4868C4A84D}" srcId="{ECB3976B-9CCF-4AF1-AABB-A5449014BF9C}" destId="{C670A276-FE2B-4D51-91BE-49D0EAEBD129}" srcOrd="2" destOrd="0" parTransId="{EA12C963-D280-4FF3-B18E-EB7DE181A55B}" sibTransId="{AD41C2A8-87D6-425D-9523-BE130F6572EC}"/>
    <dgm:cxn modelId="{238279E4-12F9-462A-B946-32122E6203F6}" type="presOf" srcId="{ECB3976B-9CCF-4AF1-AABB-A5449014BF9C}" destId="{7A19ED8F-B2E0-46A1-8C25-C9EC15642E47}" srcOrd="0" destOrd="0" presId="urn:microsoft.com/office/officeart/2005/8/layout/matrix3"/>
    <dgm:cxn modelId="{17D6515A-1202-4D15-BC99-6AD9DA9397D6}" type="presParOf" srcId="{7A19ED8F-B2E0-46A1-8C25-C9EC15642E47}" destId="{5F86A7A3-9A05-4D92-878A-0BF3C525C7DB}" srcOrd="0" destOrd="0" presId="urn:microsoft.com/office/officeart/2005/8/layout/matrix3"/>
    <dgm:cxn modelId="{B33F504E-308D-44EB-8816-81B1A1943FEE}" type="presParOf" srcId="{7A19ED8F-B2E0-46A1-8C25-C9EC15642E47}" destId="{BD54AA2E-C30D-4D0C-8058-D06DBF27D9BA}" srcOrd="1" destOrd="0" presId="urn:microsoft.com/office/officeart/2005/8/layout/matrix3"/>
    <dgm:cxn modelId="{B1F86020-0922-4ED5-8A5F-68D12FE8D0FD}" type="presParOf" srcId="{7A19ED8F-B2E0-46A1-8C25-C9EC15642E47}" destId="{96D1C394-1214-481D-B3C0-BBC6068A4199}" srcOrd="2" destOrd="0" presId="urn:microsoft.com/office/officeart/2005/8/layout/matrix3"/>
    <dgm:cxn modelId="{3CBA2134-030A-43FD-A177-FE134D2CD2C0}" type="presParOf" srcId="{7A19ED8F-B2E0-46A1-8C25-C9EC15642E47}" destId="{6F5E48D8-7BFA-42D4-8177-4AAE7A44C201}" srcOrd="3" destOrd="0" presId="urn:microsoft.com/office/officeart/2005/8/layout/matrix3"/>
    <dgm:cxn modelId="{592FD215-C282-41A7-AAC3-5FE9060E6EC4}" type="presParOf" srcId="{7A19ED8F-B2E0-46A1-8C25-C9EC15642E47}" destId="{59ADD4FB-2F03-4899-819B-2A274469ED45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CE51C49-306D-4F11-97D4-4CA276E66410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4E9076B-1FD7-43BA-A9AD-2A9DB54112EE}">
      <dgm:prSet phldrT="[Texto]" custT="1"/>
      <dgm:spPr>
        <a:solidFill>
          <a:srgbClr val="A47500"/>
        </a:solidFill>
      </dgm:spPr>
      <dgm:t>
        <a:bodyPr/>
        <a:lstStyle/>
        <a:p>
          <a:r>
            <a:rPr lang="pt-BR" sz="2200" dirty="0"/>
            <a:t>Manter a visão do Produto</a:t>
          </a:r>
        </a:p>
      </dgm:t>
    </dgm:pt>
    <dgm:pt modelId="{11E6E9EB-C28D-439B-89A9-724A2E884FC4}" type="parTrans" cxnId="{496A0026-7348-40A9-8EF6-7C5905F546DD}">
      <dgm:prSet/>
      <dgm:spPr/>
      <dgm:t>
        <a:bodyPr/>
        <a:lstStyle/>
        <a:p>
          <a:endParaRPr lang="pt-BR" sz="2200"/>
        </a:p>
      </dgm:t>
    </dgm:pt>
    <dgm:pt modelId="{307FEB12-6F80-459A-AAE5-3831C9875D20}" type="sibTrans" cxnId="{496A0026-7348-40A9-8EF6-7C5905F546DD}">
      <dgm:prSet/>
      <dgm:spPr/>
      <dgm:t>
        <a:bodyPr/>
        <a:lstStyle/>
        <a:p>
          <a:endParaRPr lang="pt-BR" sz="2200"/>
        </a:p>
      </dgm:t>
    </dgm:pt>
    <dgm:pt modelId="{AA2B88E8-1194-488F-B492-CB8D1021DE15}">
      <dgm:prSet phldrT="[Texto]" custT="1"/>
      <dgm:spPr>
        <a:solidFill>
          <a:schemeClr val="tx1"/>
        </a:solidFill>
      </dgm:spPr>
      <dgm:t>
        <a:bodyPr/>
        <a:lstStyle/>
        <a:p>
          <a:r>
            <a:rPr lang="pt-BR" sz="2200" dirty="0"/>
            <a:t>Gerenciar o </a:t>
          </a:r>
          <a:r>
            <a:rPr lang="pt-BR" sz="2200" dirty="0" err="1"/>
            <a:t>Backlog</a:t>
          </a:r>
          <a:r>
            <a:rPr lang="pt-BR" sz="2200" dirty="0"/>
            <a:t> do Produto</a:t>
          </a:r>
        </a:p>
      </dgm:t>
    </dgm:pt>
    <dgm:pt modelId="{13E96CF4-D4A3-4180-8A15-3EE7F3FA64DB}" type="parTrans" cxnId="{ADD91013-C4A8-45D9-BF4D-A33D60A5EAEE}">
      <dgm:prSet/>
      <dgm:spPr/>
      <dgm:t>
        <a:bodyPr/>
        <a:lstStyle/>
        <a:p>
          <a:endParaRPr lang="pt-BR" sz="2200"/>
        </a:p>
      </dgm:t>
    </dgm:pt>
    <dgm:pt modelId="{26C1D9B2-0647-44B7-896C-DB1DD8CBCE2D}" type="sibTrans" cxnId="{ADD91013-C4A8-45D9-BF4D-A33D60A5EAEE}">
      <dgm:prSet/>
      <dgm:spPr/>
      <dgm:t>
        <a:bodyPr/>
        <a:lstStyle/>
        <a:p>
          <a:endParaRPr lang="pt-BR" sz="2200"/>
        </a:p>
      </dgm:t>
    </dgm:pt>
    <dgm:pt modelId="{42F34217-9B3F-4B2F-B1B4-46706DDA0041}">
      <dgm:prSet phldrT="[Texto]" custT="1"/>
      <dgm:spPr>
        <a:solidFill>
          <a:srgbClr val="A47500"/>
        </a:solidFill>
      </dgm:spPr>
      <dgm:t>
        <a:bodyPr/>
        <a:lstStyle/>
        <a:p>
          <a:r>
            <a:rPr lang="pt-BR" sz="2200" dirty="0"/>
            <a:t>Atuar como ponto focal do projeto, determinando o escopo e a construção do produto</a:t>
          </a:r>
        </a:p>
      </dgm:t>
    </dgm:pt>
    <dgm:pt modelId="{AD82364A-FA30-43A7-9621-A333D3A30D4E}" type="parTrans" cxnId="{35E54ABB-CED8-405D-A2CF-C792D579F821}">
      <dgm:prSet/>
      <dgm:spPr/>
      <dgm:t>
        <a:bodyPr/>
        <a:lstStyle/>
        <a:p>
          <a:endParaRPr lang="pt-BR" sz="2200"/>
        </a:p>
      </dgm:t>
    </dgm:pt>
    <dgm:pt modelId="{3CE42F5D-4A34-4CFD-B91B-AD33825417D4}" type="sibTrans" cxnId="{35E54ABB-CED8-405D-A2CF-C792D579F821}">
      <dgm:prSet/>
      <dgm:spPr/>
      <dgm:t>
        <a:bodyPr/>
        <a:lstStyle/>
        <a:p>
          <a:endParaRPr lang="pt-BR" sz="2200"/>
        </a:p>
      </dgm:t>
    </dgm:pt>
    <dgm:pt modelId="{8676C790-917E-447A-B922-9DD436B3FCA2}" type="pres">
      <dgm:prSet presAssocID="{4CE51C49-306D-4F11-97D4-4CA276E66410}" presName="diagram" presStyleCnt="0">
        <dgm:presLayoutVars>
          <dgm:dir/>
          <dgm:resizeHandles val="exact"/>
        </dgm:presLayoutVars>
      </dgm:prSet>
      <dgm:spPr/>
    </dgm:pt>
    <dgm:pt modelId="{0795C039-B985-4745-805E-2D32FAEFBD06}" type="pres">
      <dgm:prSet presAssocID="{44E9076B-1FD7-43BA-A9AD-2A9DB54112EE}" presName="node" presStyleLbl="node1" presStyleIdx="0" presStyleCnt="3" custScaleY="66842">
        <dgm:presLayoutVars>
          <dgm:bulletEnabled val="1"/>
        </dgm:presLayoutVars>
      </dgm:prSet>
      <dgm:spPr/>
    </dgm:pt>
    <dgm:pt modelId="{ECA52364-D7F1-47A3-86AA-45A521DDDCAE}" type="pres">
      <dgm:prSet presAssocID="{307FEB12-6F80-459A-AAE5-3831C9875D20}" presName="sibTrans" presStyleCnt="0"/>
      <dgm:spPr/>
    </dgm:pt>
    <dgm:pt modelId="{65E29918-09EB-47D9-9071-A5CB5C9C7A19}" type="pres">
      <dgm:prSet presAssocID="{AA2B88E8-1194-488F-B492-CB8D1021DE15}" presName="node" presStyleLbl="node1" presStyleIdx="1" presStyleCnt="3" custScaleY="62801">
        <dgm:presLayoutVars>
          <dgm:bulletEnabled val="1"/>
        </dgm:presLayoutVars>
      </dgm:prSet>
      <dgm:spPr/>
    </dgm:pt>
    <dgm:pt modelId="{FE63B279-E4C9-43BD-8238-4F7962D15DE1}" type="pres">
      <dgm:prSet presAssocID="{26C1D9B2-0647-44B7-896C-DB1DD8CBCE2D}" presName="sibTrans" presStyleCnt="0"/>
      <dgm:spPr/>
    </dgm:pt>
    <dgm:pt modelId="{508A9B88-6DB9-41C8-A3AE-FFB621E9A481}" type="pres">
      <dgm:prSet presAssocID="{42F34217-9B3F-4B2F-B1B4-46706DDA0041}" presName="node" presStyleLbl="node1" presStyleIdx="2" presStyleCnt="3" custScaleY="125040">
        <dgm:presLayoutVars>
          <dgm:bulletEnabled val="1"/>
        </dgm:presLayoutVars>
      </dgm:prSet>
      <dgm:spPr/>
    </dgm:pt>
  </dgm:ptLst>
  <dgm:cxnLst>
    <dgm:cxn modelId="{637A1011-44D3-4495-8B5C-EF19C3914643}" type="presOf" srcId="{44E9076B-1FD7-43BA-A9AD-2A9DB54112EE}" destId="{0795C039-B985-4745-805E-2D32FAEFBD06}" srcOrd="0" destOrd="0" presId="urn:microsoft.com/office/officeart/2005/8/layout/default#1"/>
    <dgm:cxn modelId="{ADD91013-C4A8-45D9-BF4D-A33D60A5EAEE}" srcId="{4CE51C49-306D-4F11-97D4-4CA276E66410}" destId="{AA2B88E8-1194-488F-B492-CB8D1021DE15}" srcOrd="1" destOrd="0" parTransId="{13E96CF4-D4A3-4180-8A15-3EE7F3FA64DB}" sibTransId="{26C1D9B2-0647-44B7-896C-DB1DD8CBCE2D}"/>
    <dgm:cxn modelId="{496A0026-7348-40A9-8EF6-7C5905F546DD}" srcId="{4CE51C49-306D-4F11-97D4-4CA276E66410}" destId="{44E9076B-1FD7-43BA-A9AD-2A9DB54112EE}" srcOrd="0" destOrd="0" parTransId="{11E6E9EB-C28D-439B-89A9-724A2E884FC4}" sibTransId="{307FEB12-6F80-459A-AAE5-3831C9875D20}"/>
    <dgm:cxn modelId="{07C10067-FFB5-4339-B67C-C7FBF13ACDC2}" type="presOf" srcId="{4CE51C49-306D-4F11-97D4-4CA276E66410}" destId="{8676C790-917E-447A-B922-9DD436B3FCA2}" srcOrd="0" destOrd="0" presId="urn:microsoft.com/office/officeart/2005/8/layout/default#1"/>
    <dgm:cxn modelId="{04A44356-B1CF-4261-ADE5-ED90E78D3A45}" type="presOf" srcId="{AA2B88E8-1194-488F-B492-CB8D1021DE15}" destId="{65E29918-09EB-47D9-9071-A5CB5C9C7A19}" srcOrd="0" destOrd="0" presId="urn:microsoft.com/office/officeart/2005/8/layout/default#1"/>
    <dgm:cxn modelId="{35E54ABB-CED8-405D-A2CF-C792D579F821}" srcId="{4CE51C49-306D-4F11-97D4-4CA276E66410}" destId="{42F34217-9B3F-4B2F-B1B4-46706DDA0041}" srcOrd="2" destOrd="0" parTransId="{AD82364A-FA30-43A7-9621-A333D3A30D4E}" sibTransId="{3CE42F5D-4A34-4CFD-B91B-AD33825417D4}"/>
    <dgm:cxn modelId="{78AE7FBE-D9CB-4724-91F9-87075310184F}" type="presOf" srcId="{42F34217-9B3F-4B2F-B1B4-46706DDA0041}" destId="{508A9B88-6DB9-41C8-A3AE-FFB621E9A481}" srcOrd="0" destOrd="0" presId="urn:microsoft.com/office/officeart/2005/8/layout/default#1"/>
    <dgm:cxn modelId="{B72F6174-8784-4970-B4AF-FE2D37858B07}" type="presParOf" srcId="{8676C790-917E-447A-B922-9DD436B3FCA2}" destId="{0795C039-B985-4745-805E-2D32FAEFBD06}" srcOrd="0" destOrd="0" presId="urn:microsoft.com/office/officeart/2005/8/layout/default#1"/>
    <dgm:cxn modelId="{545644F2-2E7C-4792-9938-7EED851DA55C}" type="presParOf" srcId="{8676C790-917E-447A-B922-9DD436B3FCA2}" destId="{ECA52364-D7F1-47A3-86AA-45A521DDDCAE}" srcOrd="1" destOrd="0" presId="urn:microsoft.com/office/officeart/2005/8/layout/default#1"/>
    <dgm:cxn modelId="{5B39D4B3-A777-4E7E-9ABC-F2C4FE781080}" type="presParOf" srcId="{8676C790-917E-447A-B922-9DD436B3FCA2}" destId="{65E29918-09EB-47D9-9071-A5CB5C9C7A19}" srcOrd="2" destOrd="0" presId="urn:microsoft.com/office/officeart/2005/8/layout/default#1"/>
    <dgm:cxn modelId="{0261945E-53A8-4960-A0CB-6CDFEA586FC6}" type="presParOf" srcId="{8676C790-917E-447A-B922-9DD436B3FCA2}" destId="{FE63B279-E4C9-43BD-8238-4F7962D15DE1}" srcOrd="3" destOrd="0" presId="urn:microsoft.com/office/officeart/2005/8/layout/default#1"/>
    <dgm:cxn modelId="{DDFE0240-69EE-400B-9E31-EF4F195992C1}" type="presParOf" srcId="{8676C790-917E-447A-B922-9DD436B3FCA2}" destId="{508A9B88-6DB9-41C8-A3AE-FFB621E9A481}" srcOrd="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CE51C49-306D-4F11-97D4-4CA276E66410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4E9076B-1FD7-43BA-A9AD-2A9DB54112EE}">
      <dgm:prSet phldrT="[Texto]" custT="1"/>
      <dgm:spPr>
        <a:solidFill>
          <a:srgbClr val="A47500"/>
        </a:solidFill>
      </dgm:spPr>
      <dgm:t>
        <a:bodyPr/>
        <a:lstStyle/>
        <a:p>
          <a:r>
            <a:rPr lang="pt-BR" sz="2200" dirty="0"/>
            <a:t>Garantir o ROI (Retorno do Investimento)</a:t>
          </a:r>
        </a:p>
      </dgm:t>
    </dgm:pt>
    <dgm:pt modelId="{11E6E9EB-C28D-439B-89A9-724A2E884FC4}" type="parTrans" cxnId="{496A0026-7348-40A9-8EF6-7C5905F546DD}">
      <dgm:prSet/>
      <dgm:spPr/>
      <dgm:t>
        <a:bodyPr/>
        <a:lstStyle/>
        <a:p>
          <a:endParaRPr lang="pt-BR" sz="2200"/>
        </a:p>
      </dgm:t>
    </dgm:pt>
    <dgm:pt modelId="{307FEB12-6F80-459A-AAE5-3831C9875D20}" type="sibTrans" cxnId="{496A0026-7348-40A9-8EF6-7C5905F546DD}">
      <dgm:prSet/>
      <dgm:spPr/>
      <dgm:t>
        <a:bodyPr/>
        <a:lstStyle/>
        <a:p>
          <a:endParaRPr lang="pt-BR" sz="2200"/>
        </a:p>
      </dgm:t>
    </dgm:pt>
    <dgm:pt modelId="{AA2B88E8-1194-488F-B492-CB8D1021DE15}">
      <dgm:prSet phldrT="[Texto]" custT="1"/>
      <dgm:spPr>
        <a:solidFill>
          <a:schemeClr val="tx1"/>
        </a:solidFill>
      </dgm:spPr>
      <dgm:t>
        <a:bodyPr/>
        <a:lstStyle/>
        <a:p>
          <a:r>
            <a:rPr lang="pt-BR" sz="2200" dirty="0"/>
            <a:t>Otimizar a produtividade do time</a:t>
          </a:r>
        </a:p>
      </dgm:t>
    </dgm:pt>
    <dgm:pt modelId="{13E96CF4-D4A3-4180-8A15-3EE7F3FA64DB}" type="parTrans" cxnId="{ADD91013-C4A8-45D9-BF4D-A33D60A5EAEE}">
      <dgm:prSet/>
      <dgm:spPr/>
      <dgm:t>
        <a:bodyPr/>
        <a:lstStyle/>
        <a:p>
          <a:endParaRPr lang="pt-BR" sz="2200"/>
        </a:p>
      </dgm:t>
    </dgm:pt>
    <dgm:pt modelId="{26C1D9B2-0647-44B7-896C-DB1DD8CBCE2D}" type="sibTrans" cxnId="{ADD91013-C4A8-45D9-BF4D-A33D60A5EAEE}">
      <dgm:prSet/>
      <dgm:spPr/>
      <dgm:t>
        <a:bodyPr/>
        <a:lstStyle/>
        <a:p>
          <a:endParaRPr lang="pt-BR" sz="2200"/>
        </a:p>
      </dgm:t>
    </dgm:pt>
    <dgm:pt modelId="{8676C790-917E-447A-B922-9DD436B3FCA2}" type="pres">
      <dgm:prSet presAssocID="{4CE51C49-306D-4F11-97D4-4CA276E66410}" presName="diagram" presStyleCnt="0">
        <dgm:presLayoutVars>
          <dgm:dir/>
          <dgm:resizeHandles val="exact"/>
        </dgm:presLayoutVars>
      </dgm:prSet>
      <dgm:spPr/>
    </dgm:pt>
    <dgm:pt modelId="{0795C039-B985-4745-805E-2D32FAEFBD06}" type="pres">
      <dgm:prSet presAssocID="{44E9076B-1FD7-43BA-A9AD-2A9DB54112EE}" presName="node" presStyleLbl="node1" presStyleIdx="0" presStyleCnt="2" custScaleY="154308" custLinFactNeighborY="18204">
        <dgm:presLayoutVars>
          <dgm:bulletEnabled val="1"/>
        </dgm:presLayoutVars>
      </dgm:prSet>
      <dgm:spPr/>
    </dgm:pt>
    <dgm:pt modelId="{ECA52364-D7F1-47A3-86AA-45A521DDDCAE}" type="pres">
      <dgm:prSet presAssocID="{307FEB12-6F80-459A-AAE5-3831C9875D20}" presName="sibTrans" presStyleCnt="0"/>
      <dgm:spPr/>
    </dgm:pt>
    <dgm:pt modelId="{65E29918-09EB-47D9-9071-A5CB5C9C7A19}" type="pres">
      <dgm:prSet presAssocID="{AA2B88E8-1194-488F-B492-CB8D1021DE15}" presName="node" presStyleLbl="node1" presStyleIdx="1" presStyleCnt="2" custScaleY="144979" custLinFactNeighborY="30979">
        <dgm:presLayoutVars>
          <dgm:bulletEnabled val="1"/>
        </dgm:presLayoutVars>
      </dgm:prSet>
      <dgm:spPr/>
    </dgm:pt>
  </dgm:ptLst>
  <dgm:cxnLst>
    <dgm:cxn modelId="{BB95E70F-FE56-4A4E-820B-0357E780D912}" type="presOf" srcId="{44E9076B-1FD7-43BA-A9AD-2A9DB54112EE}" destId="{0795C039-B985-4745-805E-2D32FAEFBD06}" srcOrd="0" destOrd="0" presId="urn:microsoft.com/office/officeart/2005/8/layout/default#1"/>
    <dgm:cxn modelId="{ADD91013-C4A8-45D9-BF4D-A33D60A5EAEE}" srcId="{4CE51C49-306D-4F11-97D4-4CA276E66410}" destId="{AA2B88E8-1194-488F-B492-CB8D1021DE15}" srcOrd="1" destOrd="0" parTransId="{13E96CF4-D4A3-4180-8A15-3EE7F3FA64DB}" sibTransId="{26C1D9B2-0647-44B7-896C-DB1DD8CBCE2D}"/>
    <dgm:cxn modelId="{496A0026-7348-40A9-8EF6-7C5905F546DD}" srcId="{4CE51C49-306D-4F11-97D4-4CA276E66410}" destId="{44E9076B-1FD7-43BA-A9AD-2A9DB54112EE}" srcOrd="0" destOrd="0" parTransId="{11E6E9EB-C28D-439B-89A9-724A2E884FC4}" sibTransId="{307FEB12-6F80-459A-AAE5-3831C9875D20}"/>
    <dgm:cxn modelId="{B148EB2B-D08B-464F-987D-BC39818FA7F7}" type="presOf" srcId="{4CE51C49-306D-4F11-97D4-4CA276E66410}" destId="{8676C790-917E-447A-B922-9DD436B3FCA2}" srcOrd="0" destOrd="0" presId="urn:microsoft.com/office/officeart/2005/8/layout/default#1"/>
    <dgm:cxn modelId="{EE66A7AB-068D-4F8F-B86A-02910AA61AC0}" type="presOf" srcId="{AA2B88E8-1194-488F-B492-CB8D1021DE15}" destId="{65E29918-09EB-47D9-9071-A5CB5C9C7A19}" srcOrd="0" destOrd="0" presId="urn:microsoft.com/office/officeart/2005/8/layout/default#1"/>
    <dgm:cxn modelId="{4216F34B-4E44-46EB-95FE-8017564386A0}" type="presParOf" srcId="{8676C790-917E-447A-B922-9DD436B3FCA2}" destId="{0795C039-B985-4745-805E-2D32FAEFBD06}" srcOrd="0" destOrd="0" presId="urn:microsoft.com/office/officeart/2005/8/layout/default#1"/>
    <dgm:cxn modelId="{4EB0668C-A38D-4D9D-8538-98F44D5FBC2D}" type="presParOf" srcId="{8676C790-917E-447A-B922-9DD436B3FCA2}" destId="{ECA52364-D7F1-47A3-86AA-45A521DDDCAE}" srcOrd="1" destOrd="0" presId="urn:microsoft.com/office/officeart/2005/8/layout/default#1"/>
    <dgm:cxn modelId="{A5A64CC8-94D4-4800-8DC1-D106C1B5CE5C}" type="presParOf" srcId="{8676C790-917E-447A-B922-9DD436B3FCA2}" destId="{65E29918-09EB-47D9-9071-A5CB5C9C7A19}" srcOrd="2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95C039-B985-4745-805E-2D32FAEFBD06}">
      <dsp:nvSpPr>
        <dsp:cNvPr id="0" name=""/>
        <dsp:cNvSpPr/>
      </dsp:nvSpPr>
      <dsp:spPr>
        <a:xfrm>
          <a:off x="329781" y="753"/>
          <a:ext cx="2031246" cy="1218747"/>
        </a:xfrm>
        <a:prstGeom prst="rect">
          <a:avLst/>
        </a:prstGeom>
        <a:solidFill>
          <a:srgbClr val="A47500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Quem é o </a:t>
          </a:r>
          <a:r>
            <a:rPr lang="pt-BR" sz="2400" kern="1200" dirty="0" err="1"/>
            <a:t>Product</a:t>
          </a:r>
          <a:r>
            <a:rPr lang="pt-BR" sz="2400" kern="1200" dirty="0"/>
            <a:t> </a:t>
          </a:r>
          <a:r>
            <a:rPr lang="pt-BR" sz="2400" kern="1200" dirty="0" err="1"/>
            <a:t>Owner</a:t>
          </a:r>
          <a:r>
            <a:rPr lang="pt-BR" sz="2400" kern="1200" dirty="0"/>
            <a:t> (PO)</a:t>
          </a:r>
        </a:p>
      </dsp:txBody>
      <dsp:txXfrm>
        <a:off x="329781" y="753"/>
        <a:ext cx="2031246" cy="1218747"/>
      </dsp:txXfrm>
    </dsp:sp>
    <dsp:sp modelId="{65E29918-09EB-47D9-9071-A5CB5C9C7A19}">
      <dsp:nvSpPr>
        <dsp:cNvPr id="0" name=""/>
        <dsp:cNvSpPr/>
      </dsp:nvSpPr>
      <dsp:spPr>
        <a:xfrm>
          <a:off x="329781" y="1422626"/>
          <a:ext cx="2031246" cy="1218747"/>
        </a:xfrm>
        <a:prstGeom prst="rect">
          <a:avLst/>
        </a:prstGeom>
        <a:solidFill>
          <a:schemeClr val="tx1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Importância do PO</a:t>
          </a:r>
        </a:p>
      </dsp:txBody>
      <dsp:txXfrm>
        <a:off x="329781" y="1422626"/>
        <a:ext cx="2031246" cy="1218747"/>
      </dsp:txXfrm>
    </dsp:sp>
    <dsp:sp modelId="{508A9B88-6DB9-41C8-A3AE-FFB621E9A481}">
      <dsp:nvSpPr>
        <dsp:cNvPr id="0" name=""/>
        <dsp:cNvSpPr/>
      </dsp:nvSpPr>
      <dsp:spPr>
        <a:xfrm>
          <a:off x="329781" y="2844498"/>
          <a:ext cx="2031246" cy="1218747"/>
        </a:xfrm>
        <a:prstGeom prst="rect">
          <a:avLst/>
        </a:prstGeom>
        <a:solidFill>
          <a:srgbClr val="A47500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Conhecendo o </a:t>
          </a:r>
          <a:r>
            <a:rPr lang="pt-BR" sz="2400" kern="1200" dirty="0" err="1"/>
            <a:t>Product</a:t>
          </a:r>
          <a:r>
            <a:rPr lang="pt-BR" sz="2400" kern="1200" dirty="0"/>
            <a:t> </a:t>
          </a:r>
          <a:r>
            <a:rPr lang="pt-BR" sz="2400" kern="1200" dirty="0" err="1"/>
            <a:t>Owner</a:t>
          </a:r>
          <a:r>
            <a:rPr lang="pt-BR" sz="2400" kern="1200" dirty="0"/>
            <a:t> (</a:t>
          </a:r>
          <a:r>
            <a:rPr lang="pt-BR" sz="2400" kern="1200" dirty="0" err="1"/>
            <a:t>P.O.</a:t>
          </a:r>
          <a:r>
            <a:rPr lang="pt-BR" sz="2400" kern="1200" dirty="0"/>
            <a:t>)</a:t>
          </a:r>
        </a:p>
      </dsp:txBody>
      <dsp:txXfrm>
        <a:off x="329781" y="2844498"/>
        <a:ext cx="2031246" cy="12187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95C039-B985-4745-805E-2D32FAEFBD06}">
      <dsp:nvSpPr>
        <dsp:cNvPr id="0" name=""/>
        <dsp:cNvSpPr/>
      </dsp:nvSpPr>
      <dsp:spPr>
        <a:xfrm>
          <a:off x="0" y="563536"/>
          <a:ext cx="2262182" cy="1357309"/>
        </a:xfrm>
        <a:prstGeom prst="rect">
          <a:avLst/>
        </a:prstGeom>
        <a:solidFill>
          <a:schemeClr val="tx1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O dia </a:t>
          </a:r>
          <a:r>
            <a:rPr lang="pt-BR" sz="2400" kern="1200" dirty="0" err="1"/>
            <a:t>dia</a:t>
          </a:r>
          <a:r>
            <a:rPr lang="pt-BR" sz="2400" kern="1200" dirty="0"/>
            <a:t>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do </a:t>
          </a:r>
          <a:r>
            <a:rPr lang="pt-BR" sz="2400" kern="1200" dirty="0" err="1"/>
            <a:t>P.O.</a:t>
          </a:r>
          <a:r>
            <a:rPr lang="pt-BR" sz="2400" kern="1200" dirty="0"/>
            <a:t> </a:t>
          </a:r>
        </a:p>
      </dsp:txBody>
      <dsp:txXfrm>
        <a:off x="0" y="563536"/>
        <a:ext cx="2262182" cy="1357309"/>
      </dsp:txXfrm>
    </dsp:sp>
    <dsp:sp modelId="{65E29918-09EB-47D9-9071-A5CB5C9C7A19}">
      <dsp:nvSpPr>
        <dsp:cNvPr id="0" name=""/>
        <dsp:cNvSpPr/>
      </dsp:nvSpPr>
      <dsp:spPr>
        <a:xfrm>
          <a:off x="0" y="2147063"/>
          <a:ext cx="2262182" cy="1353400"/>
        </a:xfrm>
        <a:prstGeom prst="rect">
          <a:avLst/>
        </a:prstGeom>
        <a:solidFill>
          <a:srgbClr val="A47500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Orientações Finais</a:t>
          </a:r>
        </a:p>
      </dsp:txBody>
      <dsp:txXfrm>
        <a:off x="0" y="2147063"/>
        <a:ext cx="2262182" cy="13534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48F492-5725-42F2-AD3A-46C069EA4B61}">
      <dsp:nvSpPr>
        <dsp:cNvPr id="0" name=""/>
        <dsp:cNvSpPr/>
      </dsp:nvSpPr>
      <dsp:spPr>
        <a:xfrm>
          <a:off x="7244" y="0"/>
          <a:ext cx="9129510" cy="784118"/>
        </a:xfrm>
        <a:prstGeom prst="rect">
          <a:avLst/>
        </a:prstGeom>
        <a:solidFill>
          <a:srgbClr val="A47500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O Time </a:t>
          </a:r>
          <a:r>
            <a:rPr lang="pt-BR" sz="2800" kern="1200" dirty="0" err="1"/>
            <a:t>Scrum</a:t>
          </a:r>
          <a:r>
            <a:rPr lang="pt-BR" sz="2800" kern="1200" dirty="0"/>
            <a:t> é auto-organizável e multifuncional.</a:t>
          </a:r>
        </a:p>
      </dsp:txBody>
      <dsp:txXfrm>
        <a:off x="7244" y="0"/>
        <a:ext cx="9129510" cy="78411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48F492-5725-42F2-AD3A-46C069EA4B61}">
      <dsp:nvSpPr>
        <dsp:cNvPr id="0" name=""/>
        <dsp:cNvSpPr/>
      </dsp:nvSpPr>
      <dsp:spPr>
        <a:xfrm>
          <a:off x="7244" y="0"/>
          <a:ext cx="9129510" cy="784118"/>
        </a:xfrm>
        <a:prstGeom prst="rect">
          <a:avLst/>
        </a:prstGeom>
        <a:solidFill>
          <a:srgbClr val="A47500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O Time </a:t>
          </a:r>
          <a:r>
            <a:rPr lang="pt-BR" sz="2800" kern="1200" dirty="0" err="1"/>
            <a:t>Scrum</a:t>
          </a:r>
          <a:r>
            <a:rPr lang="pt-BR" sz="2800" kern="1200" dirty="0"/>
            <a:t> é auto-organizável e multifuncional.</a:t>
          </a:r>
        </a:p>
      </dsp:txBody>
      <dsp:txXfrm>
        <a:off x="7244" y="0"/>
        <a:ext cx="9129510" cy="78411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48F492-5725-42F2-AD3A-46C069EA4B61}">
      <dsp:nvSpPr>
        <dsp:cNvPr id="0" name=""/>
        <dsp:cNvSpPr/>
      </dsp:nvSpPr>
      <dsp:spPr>
        <a:xfrm>
          <a:off x="7244" y="0"/>
          <a:ext cx="9129510" cy="784118"/>
        </a:xfrm>
        <a:prstGeom prst="rect">
          <a:avLst/>
        </a:prstGeom>
        <a:solidFill>
          <a:srgbClr val="A47500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O Time </a:t>
          </a:r>
          <a:r>
            <a:rPr lang="pt-BR" sz="2800" kern="1200" dirty="0" err="1"/>
            <a:t>Scrum</a:t>
          </a:r>
          <a:r>
            <a:rPr lang="pt-BR" sz="2800" kern="1200" dirty="0"/>
            <a:t> é auto-organizável e multifuncional.</a:t>
          </a:r>
        </a:p>
      </dsp:txBody>
      <dsp:txXfrm>
        <a:off x="7244" y="0"/>
        <a:ext cx="9129510" cy="78411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48F492-5725-42F2-AD3A-46C069EA4B61}">
      <dsp:nvSpPr>
        <dsp:cNvPr id="0" name=""/>
        <dsp:cNvSpPr/>
      </dsp:nvSpPr>
      <dsp:spPr>
        <a:xfrm>
          <a:off x="7244" y="0"/>
          <a:ext cx="9129510" cy="784118"/>
        </a:xfrm>
        <a:prstGeom prst="rect">
          <a:avLst/>
        </a:prstGeom>
        <a:solidFill>
          <a:srgbClr val="A47500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O Time </a:t>
          </a:r>
          <a:r>
            <a:rPr lang="pt-BR" sz="2800" kern="1200" dirty="0" err="1"/>
            <a:t>Scrum</a:t>
          </a:r>
          <a:r>
            <a:rPr lang="pt-BR" sz="2800" kern="1200" dirty="0"/>
            <a:t> é auto-organizável e multifuncional.</a:t>
          </a:r>
        </a:p>
      </dsp:txBody>
      <dsp:txXfrm>
        <a:off x="7244" y="0"/>
        <a:ext cx="9129510" cy="78411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48F492-5725-42F2-AD3A-46C069EA4B61}">
      <dsp:nvSpPr>
        <dsp:cNvPr id="0" name=""/>
        <dsp:cNvSpPr/>
      </dsp:nvSpPr>
      <dsp:spPr>
        <a:xfrm>
          <a:off x="1360" y="136764"/>
          <a:ext cx="2783361" cy="3790470"/>
        </a:xfrm>
        <a:prstGeom prst="rect">
          <a:avLst/>
        </a:prstGeom>
        <a:solidFill>
          <a:srgbClr val="A47500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É o representante do cliente,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e</a:t>
          </a:r>
          <a:r>
            <a:rPr lang="pt-BR" sz="2400" b="0" i="0" kern="1200" dirty="0"/>
            <a:t> o ponto central do projeto ágil.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i="0" kern="1200" dirty="0"/>
            <a:t>É quem exerce a liderança sobre o produto que está sendo desenvolvido.</a:t>
          </a:r>
          <a:endParaRPr lang="pt-BR" sz="2400" kern="1200" dirty="0"/>
        </a:p>
      </dsp:txBody>
      <dsp:txXfrm>
        <a:off x="1360" y="136764"/>
        <a:ext cx="2783361" cy="379047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86A7A3-9A05-4D92-878A-0BF3C525C7DB}">
      <dsp:nvSpPr>
        <dsp:cNvPr id="0" name=""/>
        <dsp:cNvSpPr/>
      </dsp:nvSpPr>
      <dsp:spPr>
        <a:xfrm>
          <a:off x="1114392" y="0"/>
          <a:ext cx="5715022" cy="4625975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54AA2E-C30D-4D0C-8058-D06DBF27D9BA}">
      <dsp:nvSpPr>
        <dsp:cNvPr id="0" name=""/>
        <dsp:cNvSpPr/>
      </dsp:nvSpPr>
      <dsp:spPr>
        <a:xfrm>
          <a:off x="1114402" y="296851"/>
          <a:ext cx="2767896" cy="1946476"/>
        </a:xfrm>
        <a:prstGeom prst="roundRect">
          <a:avLst/>
        </a:prstGeom>
        <a:solidFill>
          <a:srgbClr val="A47500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Conhecimento</a:t>
          </a:r>
        </a:p>
      </dsp:txBody>
      <dsp:txXfrm>
        <a:off x="1209421" y="391870"/>
        <a:ext cx="2577858" cy="1756438"/>
      </dsp:txXfrm>
    </dsp:sp>
    <dsp:sp modelId="{96D1C394-1214-481D-B3C0-BBC6068A4199}">
      <dsp:nvSpPr>
        <dsp:cNvPr id="0" name=""/>
        <dsp:cNvSpPr/>
      </dsp:nvSpPr>
      <dsp:spPr>
        <a:xfrm>
          <a:off x="4061544" y="296851"/>
          <a:ext cx="2767896" cy="1946476"/>
        </a:xfrm>
        <a:prstGeom prst="roundRect">
          <a:avLst/>
        </a:prstGeom>
        <a:solidFill>
          <a:schemeClr val="tx1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Político</a:t>
          </a:r>
        </a:p>
      </dsp:txBody>
      <dsp:txXfrm>
        <a:off x="4156563" y="391870"/>
        <a:ext cx="2577858" cy="1756438"/>
      </dsp:txXfrm>
    </dsp:sp>
    <dsp:sp modelId="{6F5E48D8-7BFA-42D4-8177-4AAE7A44C201}">
      <dsp:nvSpPr>
        <dsp:cNvPr id="0" name=""/>
        <dsp:cNvSpPr/>
      </dsp:nvSpPr>
      <dsp:spPr>
        <a:xfrm>
          <a:off x="1114402" y="2422338"/>
          <a:ext cx="2767896" cy="1946476"/>
        </a:xfrm>
        <a:prstGeom prst="roundRect">
          <a:avLst/>
        </a:prstGeom>
        <a:solidFill>
          <a:schemeClr val="tx1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Responsabilidade</a:t>
          </a:r>
        </a:p>
      </dsp:txBody>
      <dsp:txXfrm>
        <a:off x="1209421" y="2517357"/>
        <a:ext cx="2577858" cy="1756438"/>
      </dsp:txXfrm>
    </dsp:sp>
    <dsp:sp modelId="{59ADD4FB-2F03-4899-819B-2A274469ED45}">
      <dsp:nvSpPr>
        <dsp:cNvPr id="0" name=""/>
        <dsp:cNvSpPr/>
      </dsp:nvSpPr>
      <dsp:spPr>
        <a:xfrm>
          <a:off x="4061544" y="2422338"/>
          <a:ext cx="2767896" cy="1946476"/>
        </a:xfrm>
        <a:prstGeom prst="roundRect">
          <a:avLst/>
        </a:prstGeom>
        <a:solidFill>
          <a:srgbClr val="A47500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Liderança</a:t>
          </a:r>
        </a:p>
      </dsp:txBody>
      <dsp:txXfrm>
        <a:off x="4156563" y="2517357"/>
        <a:ext cx="2577858" cy="175643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95C039-B985-4745-805E-2D32FAEFBD06}">
      <dsp:nvSpPr>
        <dsp:cNvPr id="0" name=""/>
        <dsp:cNvSpPr/>
      </dsp:nvSpPr>
      <dsp:spPr>
        <a:xfrm>
          <a:off x="2627" y="1284"/>
          <a:ext cx="2685554" cy="1077047"/>
        </a:xfrm>
        <a:prstGeom prst="rect">
          <a:avLst/>
        </a:prstGeom>
        <a:solidFill>
          <a:srgbClr val="A47500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Manter a visão do Produto</a:t>
          </a:r>
        </a:p>
      </dsp:txBody>
      <dsp:txXfrm>
        <a:off x="2627" y="1284"/>
        <a:ext cx="2685554" cy="1077047"/>
      </dsp:txXfrm>
    </dsp:sp>
    <dsp:sp modelId="{65E29918-09EB-47D9-9071-A5CB5C9C7A19}">
      <dsp:nvSpPr>
        <dsp:cNvPr id="0" name=""/>
        <dsp:cNvSpPr/>
      </dsp:nvSpPr>
      <dsp:spPr>
        <a:xfrm>
          <a:off x="2627" y="1346886"/>
          <a:ext cx="2685554" cy="1011933"/>
        </a:xfrm>
        <a:prstGeom prst="rect">
          <a:avLst/>
        </a:prstGeom>
        <a:solidFill>
          <a:schemeClr val="tx1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Gerenciar o </a:t>
          </a:r>
          <a:r>
            <a:rPr lang="pt-BR" sz="2200" kern="1200" dirty="0" err="1"/>
            <a:t>Backlog</a:t>
          </a:r>
          <a:r>
            <a:rPr lang="pt-BR" sz="2200" kern="1200" dirty="0"/>
            <a:t> do Produto</a:t>
          </a:r>
        </a:p>
      </dsp:txBody>
      <dsp:txXfrm>
        <a:off x="2627" y="1346886"/>
        <a:ext cx="2685554" cy="1011933"/>
      </dsp:txXfrm>
    </dsp:sp>
    <dsp:sp modelId="{508A9B88-6DB9-41C8-A3AE-FFB621E9A481}">
      <dsp:nvSpPr>
        <dsp:cNvPr id="0" name=""/>
        <dsp:cNvSpPr/>
      </dsp:nvSpPr>
      <dsp:spPr>
        <a:xfrm>
          <a:off x="2627" y="2627375"/>
          <a:ext cx="2685554" cy="2014810"/>
        </a:xfrm>
        <a:prstGeom prst="rect">
          <a:avLst/>
        </a:prstGeom>
        <a:solidFill>
          <a:srgbClr val="A47500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Atuar como ponto focal do projeto, determinando o escopo e a construção do produto</a:t>
          </a:r>
        </a:p>
      </dsp:txBody>
      <dsp:txXfrm>
        <a:off x="2627" y="2627375"/>
        <a:ext cx="2685554" cy="201481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95C039-B985-4745-805E-2D32FAEFBD06}">
      <dsp:nvSpPr>
        <dsp:cNvPr id="0" name=""/>
        <dsp:cNvSpPr/>
      </dsp:nvSpPr>
      <dsp:spPr>
        <a:xfrm>
          <a:off x="0" y="604317"/>
          <a:ext cx="2047868" cy="1896014"/>
        </a:xfrm>
        <a:prstGeom prst="rect">
          <a:avLst/>
        </a:prstGeom>
        <a:solidFill>
          <a:srgbClr val="A47500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Garantir o ROI (Retorno do Investimento)</a:t>
          </a:r>
        </a:p>
      </dsp:txBody>
      <dsp:txXfrm>
        <a:off x="0" y="604317"/>
        <a:ext cx="2047868" cy="1896014"/>
      </dsp:txXfrm>
    </dsp:sp>
    <dsp:sp modelId="{65E29918-09EB-47D9-9071-A5CB5C9C7A19}">
      <dsp:nvSpPr>
        <dsp:cNvPr id="0" name=""/>
        <dsp:cNvSpPr/>
      </dsp:nvSpPr>
      <dsp:spPr>
        <a:xfrm>
          <a:off x="0" y="2862082"/>
          <a:ext cx="2047868" cy="1781387"/>
        </a:xfrm>
        <a:prstGeom prst="rect">
          <a:avLst/>
        </a:prstGeom>
        <a:solidFill>
          <a:schemeClr val="tx1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Otimizar a produtividade do time</a:t>
          </a:r>
        </a:p>
      </dsp:txBody>
      <dsp:txXfrm>
        <a:off x="0" y="2862082"/>
        <a:ext cx="2047868" cy="17813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4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#5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#6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#7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564B27-DA5D-4018-B59B-02D98ED55E7C}" type="datetimeFigureOut">
              <a:rPr lang="pt-BR" smtClean="0"/>
              <a:pPr/>
              <a:t>12/06/2019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3838F1-2403-4193-A656-935368FF15F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3838F1-2403-4193-A656-935368FF15FD}" type="slidenum">
              <a:rPr lang="pt-BR" smtClean="0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838F1-2403-4193-A656-935368FF15FD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8621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27D09-6254-4A5E-9B17-CB8AD139F807}" type="datetimeFigureOut">
              <a:rPr lang="pt-BR" smtClean="0"/>
              <a:pPr/>
              <a:t>12/06/2019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3772-BD9C-4AAE-AA1E-2ECABA9A5D5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0" name="Retângulo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27D09-6254-4A5E-9B17-CB8AD139F807}" type="datetimeFigureOut">
              <a:rPr lang="pt-BR" smtClean="0"/>
              <a:pPr/>
              <a:t>12/06/2019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3772-BD9C-4AAE-AA1E-2ECABA9A5D5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27D09-6254-4A5E-9B17-CB8AD139F807}" type="datetimeFigureOut">
              <a:rPr lang="pt-BR" smtClean="0"/>
              <a:pPr/>
              <a:t>12/06/2019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3772-BD9C-4AAE-AA1E-2ECABA9A5D5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27D09-6254-4A5E-9B17-CB8AD139F807}" type="datetimeFigureOut">
              <a:rPr lang="pt-BR" smtClean="0"/>
              <a:pPr/>
              <a:t>12/06/2019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3772-BD9C-4AAE-AA1E-2ECABA9A5D5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27D09-6254-4A5E-9B17-CB8AD139F807}" type="datetimeFigureOut">
              <a:rPr lang="pt-BR" smtClean="0"/>
              <a:pPr/>
              <a:t>12/06/2019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3772-BD9C-4AAE-AA1E-2ECABA9A5D5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27D09-6254-4A5E-9B17-CB8AD139F807}" type="datetimeFigureOut">
              <a:rPr lang="pt-BR" smtClean="0"/>
              <a:pPr/>
              <a:t>12/06/2019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3772-BD9C-4AAE-AA1E-2ECABA9A5D5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27D09-6254-4A5E-9B17-CB8AD139F807}" type="datetimeFigureOut">
              <a:rPr lang="pt-BR" smtClean="0"/>
              <a:pPr/>
              <a:t>12/06/2019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3772-BD9C-4AAE-AA1E-2ECABA9A5D5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27D09-6254-4A5E-9B17-CB8AD139F807}" type="datetimeFigureOut">
              <a:rPr lang="pt-BR" smtClean="0"/>
              <a:pPr/>
              <a:t>12/06/2019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3772-BD9C-4AAE-AA1E-2ECABA9A5D5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2" name="Retângulo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pt-BR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89927D09-6254-4A5E-9B17-CB8AD139F807}" type="datetimeFigureOut">
              <a:rPr lang="pt-BR" smtClean="0"/>
              <a:pPr/>
              <a:t>12/06/2019</a:t>
            </a:fld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C50B3772-BD9C-4AAE-AA1E-2ECABA9A5D5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27D09-6254-4A5E-9B17-CB8AD139F807}" type="datetimeFigureOut">
              <a:rPr lang="pt-BR" smtClean="0"/>
              <a:pPr/>
              <a:t>12/06/2019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3772-BD9C-4AAE-AA1E-2ECABA9A5D5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27D09-6254-4A5E-9B17-CB8AD139F807}" type="datetimeFigureOut">
              <a:rPr lang="pt-BR" smtClean="0"/>
              <a:pPr/>
              <a:t>12/06/2019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3772-BD9C-4AAE-AA1E-2ECABA9A5D5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tângulo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pt-BR"/>
              <a:t>Clique para editar os estilos do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9927D09-6254-4A5E-9B17-CB8AD139F807}" type="datetimeFigureOut">
              <a:rPr lang="pt-BR" smtClean="0"/>
              <a:pPr/>
              <a:t>12/06/2019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50B3772-BD9C-4AAE-AA1E-2ECABA9A5D5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0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10" Type="http://schemas.openxmlformats.org/officeDocument/2006/relationships/image" Target="../media/image11.png"/><Relationship Id="rId4" Type="http://schemas.openxmlformats.org/officeDocument/2006/relationships/diagramData" Target="../diagrams/data4.xml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10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10" Type="http://schemas.openxmlformats.org/officeDocument/2006/relationships/image" Target="../media/image12.pn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11.png"/><Relationship Id="rId7" Type="http://schemas.openxmlformats.org/officeDocument/2006/relationships/diagramQuickStyle" Target="../diagrams/quickStyle6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10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microsoft.com/office/2007/relationships/diagramDrawing" Target="../diagrams/drawing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13" Type="http://schemas.openxmlformats.org/officeDocument/2006/relationships/image" Target="../media/image21.jpeg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12" Type="http://schemas.openxmlformats.org/officeDocument/2006/relationships/image" Target="../media/image20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0.png"/><Relationship Id="rId18" Type="http://schemas.openxmlformats.org/officeDocument/2006/relationships/slide" Target="slide34.xml"/><Relationship Id="rId3" Type="http://schemas.openxmlformats.org/officeDocument/2006/relationships/image" Target="../media/image23.png"/><Relationship Id="rId7" Type="http://schemas.openxmlformats.org/officeDocument/2006/relationships/slide" Target="slide24.xml"/><Relationship Id="rId12" Type="http://schemas.openxmlformats.org/officeDocument/2006/relationships/image" Target="../media/image29.png"/><Relationship Id="rId17" Type="http://schemas.openxmlformats.org/officeDocument/2006/relationships/image" Target="../media/image33.png"/><Relationship Id="rId2" Type="http://schemas.openxmlformats.org/officeDocument/2006/relationships/image" Target="../media/image22.png"/><Relationship Id="rId16" Type="http://schemas.openxmlformats.org/officeDocument/2006/relationships/image" Target="../media/image32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slide" Target="slide26.xml"/><Relationship Id="rId5" Type="http://schemas.openxmlformats.org/officeDocument/2006/relationships/image" Target="../media/image25.png"/><Relationship Id="rId15" Type="http://schemas.openxmlformats.org/officeDocument/2006/relationships/image" Target="../media/image31.png"/><Relationship Id="rId10" Type="http://schemas.openxmlformats.org/officeDocument/2006/relationships/slide" Target="slide28.xml"/><Relationship Id="rId19" Type="http://schemas.openxmlformats.org/officeDocument/2006/relationships/slide" Target="slide32.xml"/><Relationship Id="rId4" Type="http://schemas.openxmlformats.org/officeDocument/2006/relationships/image" Target="../media/image24.png"/><Relationship Id="rId9" Type="http://schemas.openxmlformats.org/officeDocument/2006/relationships/image" Target="../media/image28.png"/><Relationship Id="rId14" Type="http://schemas.openxmlformats.org/officeDocument/2006/relationships/slide" Target="slide3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slide" Target="slide23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0.png"/><Relationship Id="rId18" Type="http://schemas.openxmlformats.org/officeDocument/2006/relationships/slide" Target="slide34.xml"/><Relationship Id="rId3" Type="http://schemas.openxmlformats.org/officeDocument/2006/relationships/image" Target="../media/image23.png"/><Relationship Id="rId7" Type="http://schemas.openxmlformats.org/officeDocument/2006/relationships/slide" Target="slide24.xml"/><Relationship Id="rId12" Type="http://schemas.openxmlformats.org/officeDocument/2006/relationships/image" Target="../media/image29.png"/><Relationship Id="rId17" Type="http://schemas.openxmlformats.org/officeDocument/2006/relationships/image" Target="../media/image33.png"/><Relationship Id="rId2" Type="http://schemas.openxmlformats.org/officeDocument/2006/relationships/image" Target="../media/image22.png"/><Relationship Id="rId16" Type="http://schemas.openxmlformats.org/officeDocument/2006/relationships/image" Target="../media/image32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slide" Target="slide26.xml"/><Relationship Id="rId5" Type="http://schemas.openxmlformats.org/officeDocument/2006/relationships/image" Target="../media/image25.png"/><Relationship Id="rId15" Type="http://schemas.openxmlformats.org/officeDocument/2006/relationships/image" Target="../media/image31.png"/><Relationship Id="rId10" Type="http://schemas.openxmlformats.org/officeDocument/2006/relationships/slide" Target="slide28.xml"/><Relationship Id="rId19" Type="http://schemas.openxmlformats.org/officeDocument/2006/relationships/slide" Target="slide32.xml"/><Relationship Id="rId4" Type="http://schemas.openxmlformats.org/officeDocument/2006/relationships/image" Target="../media/image24.png"/><Relationship Id="rId9" Type="http://schemas.openxmlformats.org/officeDocument/2006/relationships/image" Target="../media/image28.png"/><Relationship Id="rId14" Type="http://schemas.openxmlformats.org/officeDocument/2006/relationships/slide" Target="slide3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0.png"/><Relationship Id="rId18" Type="http://schemas.openxmlformats.org/officeDocument/2006/relationships/slide" Target="slide34.xml"/><Relationship Id="rId3" Type="http://schemas.openxmlformats.org/officeDocument/2006/relationships/image" Target="../media/image23.png"/><Relationship Id="rId7" Type="http://schemas.openxmlformats.org/officeDocument/2006/relationships/slide" Target="slide24.xml"/><Relationship Id="rId12" Type="http://schemas.openxmlformats.org/officeDocument/2006/relationships/image" Target="../media/image29.png"/><Relationship Id="rId17" Type="http://schemas.openxmlformats.org/officeDocument/2006/relationships/image" Target="../media/image33.png"/><Relationship Id="rId2" Type="http://schemas.openxmlformats.org/officeDocument/2006/relationships/image" Target="../media/image22.png"/><Relationship Id="rId16" Type="http://schemas.openxmlformats.org/officeDocument/2006/relationships/image" Target="../media/image32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slide" Target="slide26.xml"/><Relationship Id="rId5" Type="http://schemas.openxmlformats.org/officeDocument/2006/relationships/image" Target="../media/image25.png"/><Relationship Id="rId15" Type="http://schemas.openxmlformats.org/officeDocument/2006/relationships/image" Target="../media/image31.png"/><Relationship Id="rId10" Type="http://schemas.openxmlformats.org/officeDocument/2006/relationships/slide" Target="slide28.xml"/><Relationship Id="rId19" Type="http://schemas.openxmlformats.org/officeDocument/2006/relationships/slide" Target="slide32.xml"/><Relationship Id="rId4" Type="http://schemas.openxmlformats.org/officeDocument/2006/relationships/image" Target="../media/image24.png"/><Relationship Id="rId9" Type="http://schemas.openxmlformats.org/officeDocument/2006/relationships/image" Target="../media/image28.png"/><Relationship Id="rId14" Type="http://schemas.openxmlformats.org/officeDocument/2006/relationships/slide" Target="slide3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0.png"/><Relationship Id="rId18" Type="http://schemas.openxmlformats.org/officeDocument/2006/relationships/slide" Target="slide34.xml"/><Relationship Id="rId3" Type="http://schemas.openxmlformats.org/officeDocument/2006/relationships/image" Target="../media/image23.png"/><Relationship Id="rId7" Type="http://schemas.openxmlformats.org/officeDocument/2006/relationships/slide" Target="slide24.xml"/><Relationship Id="rId12" Type="http://schemas.openxmlformats.org/officeDocument/2006/relationships/image" Target="../media/image29.png"/><Relationship Id="rId17" Type="http://schemas.openxmlformats.org/officeDocument/2006/relationships/image" Target="../media/image33.png"/><Relationship Id="rId2" Type="http://schemas.openxmlformats.org/officeDocument/2006/relationships/image" Target="../media/image22.png"/><Relationship Id="rId16" Type="http://schemas.openxmlformats.org/officeDocument/2006/relationships/image" Target="../media/image32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slide" Target="slide26.xml"/><Relationship Id="rId5" Type="http://schemas.openxmlformats.org/officeDocument/2006/relationships/image" Target="../media/image25.png"/><Relationship Id="rId15" Type="http://schemas.openxmlformats.org/officeDocument/2006/relationships/image" Target="../media/image31.png"/><Relationship Id="rId10" Type="http://schemas.openxmlformats.org/officeDocument/2006/relationships/slide" Target="slide28.xml"/><Relationship Id="rId19" Type="http://schemas.openxmlformats.org/officeDocument/2006/relationships/slide" Target="slide32.xml"/><Relationship Id="rId4" Type="http://schemas.openxmlformats.org/officeDocument/2006/relationships/image" Target="../media/image24.png"/><Relationship Id="rId9" Type="http://schemas.openxmlformats.org/officeDocument/2006/relationships/image" Target="../media/image28.png"/><Relationship Id="rId14" Type="http://schemas.openxmlformats.org/officeDocument/2006/relationships/slide" Target="slide3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0.png"/><Relationship Id="rId18" Type="http://schemas.openxmlformats.org/officeDocument/2006/relationships/slide" Target="slide34.xml"/><Relationship Id="rId3" Type="http://schemas.openxmlformats.org/officeDocument/2006/relationships/image" Target="../media/image23.png"/><Relationship Id="rId7" Type="http://schemas.openxmlformats.org/officeDocument/2006/relationships/slide" Target="slide24.xml"/><Relationship Id="rId12" Type="http://schemas.openxmlformats.org/officeDocument/2006/relationships/image" Target="../media/image29.png"/><Relationship Id="rId17" Type="http://schemas.openxmlformats.org/officeDocument/2006/relationships/image" Target="../media/image33.png"/><Relationship Id="rId2" Type="http://schemas.openxmlformats.org/officeDocument/2006/relationships/image" Target="../media/image22.png"/><Relationship Id="rId16" Type="http://schemas.openxmlformats.org/officeDocument/2006/relationships/image" Target="../media/image32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slide" Target="slide26.xml"/><Relationship Id="rId5" Type="http://schemas.openxmlformats.org/officeDocument/2006/relationships/image" Target="../media/image25.png"/><Relationship Id="rId15" Type="http://schemas.openxmlformats.org/officeDocument/2006/relationships/image" Target="../media/image31.png"/><Relationship Id="rId10" Type="http://schemas.openxmlformats.org/officeDocument/2006/relationships/slide" Target="slide28.xml"/><Relationship Id="rId19" Type="http://schemas.openxmlformats.org/officeDocument/2006/relationships/slide" Target="slide32.xml"/><Relationship Id="rId4" Type="http://schemas.openxmlformats.org/officeDocument/2006/relationships/image" Target="../media/image24.png"/><Relationship Id="rId9" Type="http://schemas.openxmlformats.org/officeDocument/2006/relationships/image" Target="../media/image28.png"/><Relationship Id="rId14" Type="http://schemas.openxmlformats.org/officeDocument/2006/relationships/slide" Target="slide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slide" Target="slide2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0.png"/><Relationship Id="rId18" Type="http://schemas.openxmlformats.org/officeDocument/2006/relationships/slide" Target="slide34.xml"/><Relationship Id="rId3" Type="http://schemas.openxmlformats.org/officeDocument/2006/relationships/image" Target="../media/image23.png"/><Relationship Id="rId7" Type="http://schemas.openxmlformats.org/officeDocument/2006/relationships/slide" Target="slide24.xml"/><Relationship Id="rId12" Type="http://schemas.openxmlformats.org/officeDocument/2006/relationships/image" Target="../media/image29.png"/><Relationship Id="rId17" Type="http://schemas.openxmlformats.org/officeDocument/2006/relationships/image" Target="../media/image33.png"/><Relationship Id="rId2" Type="http://schemas.openxmlformats.org/officeDocument/2006/relationships/image" Target="../media/image22.png"/><Relationship Id="rId16" Type="http://schemas.openxmlformats.org/officeDocument/2006/relationships/image" Target="../media/image32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slide" Target="slide26.xml"/><Relationship Id="rId5" Type="http://schemas.openxmlformats.org/officeDocument/2006/relationships/image" Target="../media/image25.png"/><Relationship Id="rId15" Type="http://schemas.openxmlformats.org/officeDocument/2006/relationships/image" Target="../media/image31.png"/><Relationship Id="rId10" Type="http://schemas.openxmlformats.org/officeDocument/2006/relationships/slide" Target="slide28.xml"/><Relationship Id="rId19" Type="http://schemas.openxmlformats.org/officeDocument/2006/relationships/slide" Target="slide32.xml"/><Relationship Id="rId4" Type="http://schemas.openxmlformats.org/officeDocument/2006/relationships/image" Target="../media/image24.png"/><Relationship Id="rId9" Type="http://schemas.openxmlformats.org/officeDocument/2006/relationships/image" Target="../media/image28.png"/><Relationship Id="rId14" Type="http://schemas.openxmlformats.org/officeDocument/2006/relationships/slide" Target="slide3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alexandre-marques-alves-silva" TargetMode="External"/><Relationship Id="rId2" Type="http://schemas.openxmlformats.org/officeDocument/2006/relationships/hyperlink" Target="mailto:alexandremas09@gmail.co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acebook.com/alexandre.marques.73550" TargetMode="External"/><Relationship Id="rId4" Type="http://schemas.openxmlformats.org/officeDocument/2006/relationships/hyperlink" Target="http://www.instagram.com/alexandremasilv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5929322" y="0"/>
            <a:ext cx="321467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8674" name="Picture 2" descr="Imagem relaciona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2214554"/>
            <a:ext cx="2857520" cy="2857520"/>
          </a:xfrm>
          <a:prstGeom prst="rect">
            <a:avLst/>
          </a:prstGeom>
          <a:noFill/>
        </p:spPr>
      </p:pic>
      <p:sp>
        <p:nvSpPr>
          <p:cNvPr id="7" name="Retângulo 6"/>
          <p:cNvSpPr/>
          <p:nvPr/>
        </p:nvSpPr>
        <p:spPr>
          <a:xfrm>
            <a:off x="0" y="0"/>
            <a:ext cx="592932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8596" y="2784344"/>
            <a:ext cx="4386266" cy="1673352"/>
          </a:xfrm>
        </p:spPr>
        <p:txBody>
          <a:bodyPr>
            <a:normAutofit/>
          </a:bodyPr>
          <a:lstStyle/>
          <a:p>
            <a:r>
              <a:rPr lang="pt-BR" sz="5400" dirty="0"/>
              <a:t>O DIÁRIO DE </a:t>
            </a:r>
            <a:br>
              <a:rPr lang="pt-BR" sz="5400" dirty="0"/>
            </a:br>
            <a:r>
              <a:rPr lang="pt-BR" sz="5400" dirty="0"/>
              <a:t>UM </a:t>
            </a:r>
            <a:r>
              <a:rPr lang="pt-BR" sz="5400" dirty="0" err="1"/>
              <a:t>P.O.</a:t>
            </a:r>
            <a:endParaRPr lang="pt-BR" sz="5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28596" y="2071678"/>
            <a:ext cx="3743324" cy="542358"/>
          </a:xfrm>
        </p:spPr>
        <p:txBody>
          <a:bodyPr>
            <a:normAutofit/>
          </a:bodyPr>
          <a:lstStyle/>
          <a:p>
            <a:r>
              <a:rPr lang="pt-BR" sz="2500" dirty="0"/>
              <a:t>Alexandre Marques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528080D1-1BD3-480E-B71F-498385B45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7422" y="3643314"/>
            <a:ext cx="6500858" cy="2786082"/>
          </a:xfrm>
          <a:solidFill>
            <a:srgbClr val="000000"/>
          </a:solidFill>
        </p:spPr>
        <p:txBody>
          <a:bodyPr/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43042" y="155448"/>
            <a:ext cx="7043758" cy="1252728"/>
          </a:xfrm>
        </p:spPr>
        <p:txBody>
          <a:bodyPr/>
          <a:lstStyle/>
          <a:p>
            <a:r>
              <a:rPr lang="pt-BR" dirty="0"/>
              <a:t>Alexandre Marques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2"/>
            <a:ext cx="1492735" cy="1239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AutoShape 4" descr="Resultado de imagem para certificaÃ§Ãµ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1750" name="AutoShape 6" descr="Resultado de imagem para certificaÃ§Ãµ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1752" name="Picture 8" descr="Resultado de imagem para certificaÃ§Ãµes"/>
          <p:cNvPicPr>
            <a:picLocks noChangeAspect="1" noChangeArrowheads="1"/>
          </p:cNvPicPr>
          <p:nvPr/>
        </p:nvPicPr>
        <p:blipFill>
          <a:blip r:embed="rId4"/>
          <a:srcRect l="5000" r="5000" b="3062"/>
          <a:stretch>
            <a:fillRect/>
          </a:stretch>
        </p:blipFill>
        <p:spPr bwMode="auto">
          <a:xfrm>
            <a:off x="214282" y="4678449"/>
            <a:ext cx="1285884" cy="1108005"/>
          </a:xfrm>
          <a:prstGeom prst="rect">
            <a:avLst/>
          </a:prstGeom>
          <a:noFill/>
        </p:spPr>
      </p:pic>
      <p:sp>
        <p:nvSpPr>
          <p:cNvPr id="24" name="Retângulo 23"/>
          <p:cNvSpPr/>
          <p:nvPr/>
        </p:nvSpPr>
        <p:spPr>
          <a:xfrm>
            <a:off x="2428860" y="3714752"/>
            <a:ext cx="6429419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E2A100"/>
                </a:solidFill>
              </a:rPr>
              <a:t>Principais Certificações:</a:t>
            </a:r>
          </a:p>
          <a:p>
            <a:endParaRPr lang="pt-BR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pt-BR" b="1" i="1" dirty="0">
                <a:solidFill>
                  <a:schemeClr val="bg1"/>
                </a:solidFill>
              </a:rPr>
              <a:t>  </a:t>
            </a:r>
            <a:r>
              <a:rPr lang="pt-BR" b="1" dirty="0">
                <a:solidFill>
                  <a:schemeClr val="bg1"/>
                </a:solidFill>
              </a:rPr>
              <a:t>Certificação em </a:t>
            </a:r>
            <a:r>
              <a:rPr lang="pt-BR" b="1" dirty="0" err="1">
                <a:solidFill>
                  <a:schemeClr val="bg1"/>
                </a:solidFill>
              </a:rPr>
              <a:t>Scrum</a:t>
            </a:r>
            <a:r>
              <a:rPr lang="pt-BR" b="1" dirty="0">
                <a:solidFill>
                  <a:schemeClr val="bg1"/>
                </a:solidFill>
              </a:rPr>
              <a:t> </a:t>
            </a:r>
            <a:r>
              <a:rPr lang="pt-BR" b="1" dirty="0" err="1">
                <a:solidFill>
                  <a:schemeClr val="bg1"/>
                </a:solidFill>
              </a:rPr>
              <a:t>Master</a:t>
            </a:r>
            <a:r>
              <a:rPr lang="pt-BR" b="1" dirty="0">
                <a:solidFill>
                  <a:schemeClr val="bg1"/>
                </a:solidFill>
              </a:rPr>
              <a:t> </a:t>
            </a:r>
            <a:r>
              <a:rPr lang="pt-BR" dirty="0">
                <a:solidFill>
                  <a:schemeClr val="bg1"/>
                </a:solidFill>
              </a:rPr>
              <a:t>(</a:t>
            </a:r>
            <a:r>
              <a:rPr lang="pt-BR" dirty="0" err="1">
                <a:solidFill>
                  <a:schemeClr val="bg1"/>
                </a:solidFill>
              </a:rPr>
              <a:t>Srcum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Alliance</a:t>
            </a:r>
            <a:r>
              <a:rPr lang="pt-BR" dirty="0">
                <a:solidFill>
                  <a:schemeClr val="bg1"/>
                </a:solidFill>
              </a:rPr>
              <a:t>)</a:t>
            </a:r>
          </a:p>
          <a:p>
            <a:pPr>
              <a:buFont typeface="Arial" pitchFamily="34" charset="0"/>
              <a:buChar char="•"/>
            </a:pPr>
            <a:endParaRPr lang="pt-BR" b="1" dirty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t-BR" b="1" dirty="0">
                <a:solidFill>
                  <a:schemeClr val="bg1"/>
                </a:solidFill>
              </a:rPr>
              <a:t>   Certificação Professional Scrum </a:t>
            </a:r>
            <a:r>
              <a:rPr lang="pt-BR" b="1" dirty="0" err="1">
                <a:solidFill>
                  <a:schemeClr val="bg1"/>
                </a:solidFill>
              </a:rPr>
              <a:t>Product</a:t>
            </a:r>
            <a:r>
              <a:rPr lang="pt-BR" b="1" dirty="0">
                <a:solidFill>
                  <a:schemeClr val="bg1"/>
                </a:solidFill>
              </a:rPr>
              <a:t> </a:t>
            </a:r>
            <a:r>
              <a:rPr lang="pt-BR" b="1" dirty="0" err="1">
                <a:solidFill>
                  <a:schemeClr val="bg1"/>
                </a:solidFill>
              </a:rPr>
              <a:t>Owner</a:t>
            </a:r>
            <a:r>
              <a:rPr lang="pt-BR" b="1" dirty="0">
                <a:solidFill>
                  <a:schemeClr val="bg1"/>
                </a:solidFill>
              </a:rPr>
              <a:t>  </a:t>
            </a:r>
            <a:r>
              <a:rPr lang="pt-BR" dirty="0">
                <a:solidFill>
                  <a:schemeClr val="bg1"/>
                </a:solidFill>
              </a:rPr>
              <a:t>(Scrum </a:t>
            </a:r>
            <a:r>
              <a:rPr lang="pt-BR" dirty="0" err="1">
                <a:solidFill>
                  <a:schemeClr val="bg1"/>
                </a:solidFill>
              </a:rPr>
              <a:t>Org</a:t>
            </a:r>
            <a:r>
              <a:rPr lang="pt-BR" dirty="0">
                <a:solidFill>
                  <a:schemeClr val="bg1"/>
                </a:solidFill>
              </a:rPr>
              <a:t>)</a:t>
            </a:r>
          </a:p>
          <a:p>
            <a:pPr>
              <a:buFont typeface="Arial" pitchFamily="34" charset="0"/>
              <a:buChar char="•"/>
            </a:pPr>
            <a:endParaRPr lang="pt-BR" b="1" dirty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t-BR" b="1" dirty="0">
                <a:solidFill>
                  <a:schemeClr val="bg1"/>
                </a:solidFill>
              </a:rPr>
              <a:t>  </a:t>
            </a:r>
            <a:r>
              <a:rPr lang="pt-BR" b="1" dirty="0" err="1">
                <a:solidFill>
                  <a:schemeClr val="bg1"/>
                </a:solidFill>
              </a:rPr>
              <a:t>Agile</a:t>
            </a:r>
            <a:r>
              <a:rPr lang="pt-BR" b="1" dirty="0">
                <a:solidFill>
                  <a:schemeClr val="bg1"/>
                </a:solidFill>
              </a:rPr>
              <a:t> Coach – PACC </a:t>
            </a:r>
            <a:r>
              <a:rPr lang="pt-BR" dirty="0">
                <a:solidFill>
                  <a:schemeClr val="bg1"/>
                </a:solidFill>
              </a:rPr>
              <a:t>(</a:t>
            </a:r>
            <a:r>
              <a:rPr lang="pt-BR" dirty="0" err="1">
                <a:solidFill>
                  <a:schemeClr val="bg1"/>
                </a:solidFill>
              </a:rPr>
              <a:t>Agile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err="1">
                <a:solidFill>
                  <a:schemeClr val="bg1"/>
                </a:solidFill>
              </a:rPr>
              <a:t>Institute</a:t>
            </a:r>
            <a:r>
              <a:rPr lang="pt-BR" dirty="0">
                <a:solidFill>
                  <a:schemeClr val="bg1"/>
                </a:solidFill>
              </a:rPr>
              <a:t>) </a:t>
            </a:r>
          </a:p>
          <a:p>
            <a:pPr>
              <a:buFont typeface="Arial" pitchFamily="34" charset="0"/>
              <a:buChar char="•"/>
            </a:pPr>
            <a:endParaRPr lang="pt-BR" b="1" dirty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t-BR" b="1" dirty="0">
                <a:solidFill>
                  <a:schemeClr val="bg1"/>
                </a:solidFill>
              </a:rPr>
              <a:t>  Management 3.0</a:t>
            </a:r>
          </a:p>
        </p:txBody>
      </p:sp>
      <p:pic>
        <p:nvPicPr>
          <p:cNvPr id="31755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89892" y="4286256"/>
            <a:ext cx="39609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6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89892" y="4786322"/>
            <a:ext cx="392328" cy="346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7" name="Picture 1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89892" y="5357826"/>
            <a:ext cx="357190" cy="315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8" name="Picture 1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89892" y="5857892"/>
            <a:ext cx="335924" cy="32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CaixaDeTexto 14"/>
          <p:cNvSpPr txBox="1"/>
          <p:nvPr/>
        </p:nvSpPr>
        <p:spPr>
          <a:xfrm>
            <a:off x="1928794" y="1782537"/>
            <a:ext cx="6715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Mais de 10 anos de experiência em TI</a:t>
            </a:r>
            <a:r>
              <a:rPr lang="pt-BR" dirty="0"/>
              <a:t>. Analista de Informação, Analista de Negócios, </a:t>
            </a:r>
            <a:r>
              <a:rPr lang="pt-BR" dirty="0" err="1"/>
              <a:t>Lider</a:t>
            </a:r>
            <a:r>
              <a:rPr lang="pt-BR" dirty="0"/>
              <a:t> de Projeto e </a:t>
            </a:r>
            <a:r>
              <a:rPr lang="pt-BR" dirty="0" err="1"/>
              <a:t>Product</a:t>
            </a:r>
            <a:r>
              <a:rPr lang="pt-BR" dirty="0"/>
              <a:t> </a:t>
            </a:r>
            <a:r>
              <a:rPr lang="pt-BR" dirty="0" err="1"/>
              <a:t>Owner</a:t>
            </a:r>
            <a:r>
              <a:rPr lang="pt-BR" dirty="0"/>
              <a:t>. </a:t>
            </a:r>
          </a:p>
        </p:txBody>
      </p:sp>
      <p:sp>
        <p:nvSpPr>
          <p:cNvPr id="16" name="Chave esquerda 15"/>
          <p:cNvSpPr/>
          <p:nvPr/>
        </p:nvSpPr>
        <p:spPr>
          <a:xfrm>
            <a:off x="1500166" y="4214818"/>
            <a:ext cx="357190" cy="2071702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/>
          <p:cNvSpPr txBox="1"/>
          <p:nvPr/>
        </p:nvSpPr>
        <p:spPr>
          <a:xfrm>
            <a:off x="1928794" y="2714620"/>
            <a:ext cx="6429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Técnico em Informática, Faculdade de Processamento de Dados, Engenharia de Software e MBA em Gerenciamento de Projetos.</a:t>
            </a:r>
          </a:p>
        </p:txBody>
      </p:sp>
      <p:grpSp>
        <p:nvGrpSpPr>
          <p:cNvPr id="23" name="Grupo 22"/>
          <p:cNvGrpSpPr/>
          <p:nvPr/>
        </p:nvGrpSpPr>
        <p:grpSpPr>
          <a:xfrm>
            <a:off x="285720" y="1785926"/>
            <a:ext cx="1490674" cy="571504"/>
            <a:chOff x="285720" y="1785926"/>
            <a:chExt cx="1490674" cy="571504"/>
          </a:xfrm>
        </p:grpSpPr>
        <p:sp>
          <p:nvSpPr>
            <p:cNvPr id="18" name="Espaço Reservado para Conteúdo 2">
              <a:extLst>
                <a:ext uri="{FF2B5EF4-FFF2-40B4-BE49-F238E27FC236}">
                  <a16:creationId xmlns:a16="http://schemas.microsoft.com/office/drawing/2014/main" id="{528080D1-1BD3-480E-B71F-498385B45221}"/>
                </a:ext>
              </a:extLst>
            </p:cNvPr>
            <p:cNvSpPr txBox="1">
              <a:spLocks/>
            </p:cNvSpPr>
            <p:nvPr/>
          </p:nvSpPr>
          <p:spPr>
            <a:xfrm>
              <a:off x="285720" y="1785926"/>
              <a:ext cx="1490674" cy="571504"/>
            </a:xfrm>
            <a:prstGeom prst="rect">
              <a:avLst/>
            </a:prstGeom>
            <a:solidFill>
              <a:srgbClr val="000000"/>
            </a:solidFill>
          </p:spPr>
          <p:txBody>
            <a:bodyPr vert="horz" lIns="54864" tIns="91440" rtlCol="0">
              <a:normAutofit fontScale="92500" lnSpcReduction="10000"/>
            </a:bodyPr>
            <a:lstStyle/>
            <a:p>
              <a:pPr marL="438912" marR="0" lvl="0" indent="-32004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2"/>
                <a:buChar char=""/>
                <a:tabLst/>
                <a:defRPr/>
              </a:pPr>
              <a:endPara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438912" marR="0" lvl="0" indent="-32004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2"/>
                <a:buChar char=""/>
                <a:tabLst/>
                <a:defRPr/>
              </a:pPr>
              <a:endPara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438912" marR="0" lvl="0" indent="-32004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2"/>
                <a:buChar char=""/>
                <a:tabLst/>
                <a:defRPr/>
              </a:pPr>
              <a:endPara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438912" marR="0" lvl="0" indent="-32004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2"/>
                <a:buChar char=""/>
                <a:tabLst/>
                <a:defRPr/>
              </a:pPr>
              <a:endPara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CaixaDeTexto 18"/>
            <p:cNvSpPr txBox="1"/>
            <p:nvPr/>
          </p:nvSpPr>
          <p:spPr>
            <a:xfrm>
              <a:off x="285720" y="1857364"/>
              <a:ext cx="14734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2000" b="1" dirty="0">
                  <a:solidFill>
                    <a:srgbClr val="E2A100"/>
                  </a:solidFill>
                </a:rPr>
                <a:t>Experiência</a:t>
              </a:r>
            </a:p>
          </p:txBody>
        </p:sp>
      </p:grpSp>
      <p:grpSp>
        <p:nvGrpSpPr>
          <p:cNvPr id="22" name="Grupo 21"/>
          <p:cNvGrpSpPr/>
          <p:nvPr/>
        </p:nvGrpSpPr>
        <p:grpSpPr>
          <a:xfrm>
            <a:off x="285720" y="2718009"/>
            <a:ext cx="1490674" cy="571504"/>
            <a:chOff x="285720" y="2718009"/>
            <a:chExt cx="1490674" cy="571504"/>
          </a:xfrm>
        </p:grpSpPr>
        <p:sp>
          <p:nvSpPr>
            <p:cNvPr id="20" name="Espaço Reservado para Conteúdo 2">
              <a:extLst>
                <a:ext uri="{FF2B5EF4-FFF2-40B4-BE49-F238E27FC236}">
                  <a16:creationId xmlns:a16="http://schemas.microsoft.com/office/drawing/2014/main" id="{528080D1-1BD3-480E-B71F-498385B45221}"/>
                </a:ext>
              </a:extLst>
            </p:cNvPr>
            <p:cNvSpPr txBox="1">
              <a:spLocks/>
            </p:cNvSpPr>
            <p:nvPr/>
          </p:nvSpPr>
          <p:spPr>
            <a:xfrm>
              <a:off x="285720" y="2718009"/>
              <a:ext cx="1490674" cy="571504"/>
            </a:xfrm>
            <a:prstGeom prst="rect">
              <a:avLst/>
            </a:prstGeom>
            <a:solidFill>
              <a:srgbClr val="000000"/>
            </a:solidFill>
          </p:spPr>
          <p:txBody>
            <a:bodyPr vert="horz" lIns="54864" tIns="91440" rtlCol="0">
              <a:normAutofit fontScale="92500" lnSpcReduction="10000"/>
            </a:bodyPr>
            <a:lstStyle/>
            <a:p>
              <a:pPr marL="438912" marR="0" lvl="0" indent="-32004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2"/>
                <a:buChar char=""/>
                <a:tabLst/>
                <a:defRPr/>
              </a:pPr>
              <a:endPara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438912" marR="0" lvl="0" indent="-32004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2"/>
                <a:buChar char=""/>
                <a:tabLst/>
                <a:defRPr/>
              </a:pPr>
              <a:endPara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438912" marR="0" lvl="0" indent="-32004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2"/>
                <a:buChar char=""/>
                <a:tabLst/>
                <a:defRPr/>
              </a:pPr>
              <a:endPara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438912" marR="0" lvl="0" indent="-32004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2"/>
                <a:buChar char=""/>
                <a:tabLst/>
                <a:defRPr/>
              </a:pPr>
              <a:endPara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CaixaDeTexto 20"/>
            <p:cNvSpPr txBox="1"/>
            <p:nvPr/>
          </p:nvSpPr>
          <p:spPr>
            <a:xfrm>
              <a:off x="357158" y="2789447"/>
              <a:ext cx="13573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b="1" dirty="0">
                  <a:solidFill>
                    <a:srgbClr val="E2A100"/>
                  </a:solidFill>
                </a:rPr>
                <a:t>Formação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Assuntos</a:t>
            </a:r>
          </a:p>
        </p:txBody>
      </p:sp>
      <p:pic>
        <p:nvPicPr>
          <p:cNvPr id="26626" name="Picture 2" descr="Imagem relaciona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2500306"/>
            <a:ext cx="3214710" cy="3214710"/>
          </a:xfrm>
          <a:prstGeom prst="rect">
            <a:avLst/>
          </a:prstGeom>
          <a:noFill/>
        </p:spPr>
      </p:pic>
      <p:graphicFrame>
        <p:nvGraphicFramePr>
          <p:cNvPr id="6" name="Diagrama 5"/>
          <p:cNvGraphicFramePr/>
          <p:nvPr/>
        </p:nvGraphicFramePr>
        <p:xfrm>
          <a:off x="214282" y="2000240"/>
          <a:ext cx="269081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Diagrama 6"/>
          <p:cNvGraphicFramePr/>
          <p:nvPr/>
        </p:nvGraphicFramePr>
        <p:xfrm>
          <a:off x="6500826" y="2071678"/>
          <a:ext cx="226218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8E5163-D282-42E4-AF7C-42E8251A9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Diário de um P.O.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8080D1-1BD3-480E-B71F-498385B45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556793"/>
            <a:ext cx="8640960" cy="5145760"/>
          </a:xfrm>
          <a:solidFill>
            <a:srgbClr val="A47500"/>
          </a:solidFill>
        </p:spPr>
        <p:txBody>
          <a:bodyPr/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118872" indent="0" algn="ctr">
              <a:buNone/>
            </a:pP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Quem é o </a:t>
            </a:r>
          </a:p>
          <a:p>
            <a:pPr marL="118872" indent="0" algn="ctr">
              <a:buNone/>
            </a:pPr>
            <a:r>
              <a:rPr lang="pt-BR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</a:t>
            </a: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Owner</a:t>
            </a: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2747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FEB8EE-5C5A-4554-8B41-1D52D5BDA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Quem é o </a:t>
            </a:r>
            <a:r>
              <a:rPr lang="pt-BR" dirty="0" err="1"/>
              <a:t>Product</a:t>
            </a:r>
            <a:r>
              <a:rPr lang="pt-BR" dirty="0"/>
              <a:t> </a:t>
            </a:r>
            <a:r>
              <a:rPr lang="pt-BR" dirty="0" err="1"/>
              <a:t>Owner</a:t>
            </a:r>
            <a:r>
              <a:rPr lang="pt-BR" dirty="0"/>
              <a:t> (PO)?</a:t>
            </a:r>
          </a:p>
        </p:txBody>
      </p:sp>
      <p:sp>
        <p:nvSpPr>
          <p:cNvPr id="56322" name="AutoShape 2" descr="blob:https://web.whatsapp.com/cde59728-f1d3-4a9d-b184-133579e180b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6324" name="AutoShape 4" descr="blob:https://web.whatsapp.com/cde59728-f1d3-4a9d-b184-133579e180b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6326" name="AutoShape 6" descr="blob:https://web.whatsapp.com/cde59728-f1d3-4a9d-b184-133579e180b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aphicFrame>
        <p:nvGraphicFramePr>
          <p:cNvPr id="13" name="Diagrama 12"/>
          <p:cNvGraphicFramePr/>
          <p:nvPr/>
        </p:nvGraphicFramePr>
        <p:xfrm>
          <a:off x="0" y="1357298"/>
          <a:ext cx="9144000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1" name="Grupo 10"/>
          <p:cNvGrpSpPr/>
          <p:nvPr/>
        </p:nvGrpSpPr>
        <p:grpSpPr>
          <a:xfrm>
            <a:off x="214314" y="2285992"/>
            <a:ext cx="8715404" cy="4429156"/>
            <a:chOff x="0" y="2143116"/>
            <a:chExt cx="9144000" cy="4680386"/>
          </a:xfrm>
        </p:grpSpPr>
        <p:grpSp>
          <p:nvGrpSpPr>
            <p:cNvPr id="15" name="Grupo 14"/>
            <p:cNvGrpSpPr/>
            <p:nvPr/>
          </p:nvGrpSpPr>
          <p:grpSpPr>
            <a:xfrm>
              <a:off x="0" y="2143116"/>
              <a:ext cx="9144000" cy="4680386"/>
              <a:chOff x="0" y="2143116"/>
              <a:chExt cx="9144000" cy="4680386"/>
            </a:xfrm>
          </p:grpSpPr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7" cstate="print">
                <a:lum contrast="12000"/>
              </a:blip>
              <a:srcRect/>
              <a:stretch>
                <a:fillRect/>
              </a:stretch>
            </p:blipFill>
            <p:spPr bwMode="auto">
              <a:xfrm>
                <a:off x="0" y="2143116"/>
                <a:ext cx="9144000" cy="4680386"/>
              </a:xfrm>
              <a:prstGeom prst="rect">
                <a:avLst/>
              </a:prstGeom>
              <a:solidFill>
                <a:schemeClr val="bg1">
                  <a:lumMod val="75000"/>
                  <a:alpha val="53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030" name="Picture 6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4929190" y="3500439"/>
                <a:ext cx="1264159" cy="12144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pic>
          <p:nvPicPr>
            <p:cNvPr id="28674" name="Picture 2" descr="Imagem relacionada"/>
            <p:cNvPicPr>
              <a:picLocks noChangeAspect="1" noChangeArrowheads="1"/>
            </p:cNvPicPr>
            <p:nvPr/>
          </p:nvPicPr>
          <p:blipFill>
            <a:blip r:embed="rId9" cstate="print">
              <a:lum contrast="14000"/>
            </a:blip>
            <a:srcRect/>
            <a:stretch>
              <a:fillRect/>
            </a:stretch>
          </p:blipFill>
          <p:spPr bwMode="auto">
            <a:xfrm>
              <a:off x="3428992" y="4468671"/>
              <a:ext cx="1710795" cy="1046484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934716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/>
          <p:cNvGrpSpPr/>
          <p:nvPr/>
        </p:nvGrpSpPr>
        <p:grpSpPr>
          <a:xfrm>
            <a:off x="0" y="2143116"/>
            <a:ext cx="9144000" cy="4680386"/>
            <a:chOff x="0" y="2143116"/>
            <a:chExt cx="9144000" cy="4680386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 cstate="print">
              <a:lum bright="1000" contrast="-89000"/>
            </a:blip>
            <a:srcRect/>
            <a:stretch>
              <a:fillRect/>
            </a:stretch>
          </p:blipFill>
          <p:spPr bwMode="auto">
            <a:xfrm>
              <a:off x="0" y="2143116"/>
              <a:ext cx="9144000" cy="4680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1" name="Picture 2" descr="Imagem relacionada"/>
            <p:cNvPicPr>
              <a:picLocks noChangeAspect="1" noChangeArrowheads="1"/>
            </p:cNvPicPr>
            <p:nvPr/>
          </p:nvPicPr>
          <p:blipFill>
            <a:blip r:embed="rId3" cstate="print">
              <a:lum bright="-20000" contrast="-57000"/>
            </a:blip>
            <a:srcRect/>
            <a:stretch>
              <a:fillRect/>
            </a:stretch>
          </p:blipFill>
          <p:spPr bwMode="auto">
            <a:xfrm>
              <a:off x="3428992" y="4479304"/>
              <a:ext cx="1710795" cy="1046484"/>
            </a:xfrm>
            <a:prstGeom prst="rect">
              <a:avLst/>
            </a:prstGeom>
            <a:noFill/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47FEB8EE-5C5A-4554-8B41-1D52D5BDA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Quem é o </a:t>
            </a:r>
            <a:r>
              <a:rPr lang="pt-BR" dirty="0" err="1"/>
              <a:t>Product</a:t>
            </a:r>
            <a:r>
              <a:rPr lang="pt-BR" dirty="0"/>
              <a:t> </a:t>
            </a:r>
            <a:r>
              <a:rPr lang="pt-BR" dirty="0" err="1"/>
              <a:t>Owner</a:t>
            </a:r>
            <a:r>
              <a:rPr lang="pt-BR" dirty="0"/>
              <a:t> (PO)?</a:t>
            </a:r>
          </a:p>
        </p:txBody>
      </p:sp>
      <p:sp>
        <p:nvSpPr>
          <p:cNvPr id="56322" name="AutoShape 2" descr="blob:https://web.whatsapp.com/cde59728-f1d3-4a9d-b184-133579e180b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6324" name="AutoShape 4" descr="blob:https://web.whatsapp.com/cde59728-f1d3-4a9d-b184-133579e180b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6326" name="AutoShape 6" descr="blob:https://web.whatsapp.com/cde59728-f1d3-4a9d-b184-133579e180b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aphicFrame>
        <p:nvGraphicFramePr>
          <p:cNvPr id="13" name="Diagrama 12"/>
          <p:cNvGraphicFramePr/>
          <p:nvPr/>
        </p:nvGraphicFramePr>
        <p:xfrm>
          <a:off x="0" y="1357298"/>
          <a:ext cx="9144000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643306" y="2143117"/>
            <a:ext cx="1251367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0" cstate="print">
            <a:lum bright="1000" contrast="-88000"/>
          </a:blip>
          <a:srcRect/>
          <a:stretch>
            <a:fillRect/>
          </a:stretch>
        </p:blipFill>
        <p:spPr bwMode="auto">
          <a:xfrm>
            <a:off x="4929190" y="3571876"/>
            <a:ext cx="1204915" cy="1157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o explicativo retangular 8"/>
          <p:cNvSpPr/>
          <p:nvPr/>
        </p:nvSpPr>
        <p:spPr>
          <a:xfrm>
            <a:off x="5929322" y="2428868"/>
            <a:ext cx="3000396" cy="1928826"/>
          </a:xfrm>
          <a:prstGeom prst="wedgeRectCallout">
            <a:avLst>
              <a:gd name="adj1" fmla="val -84620"/>
              <a:gd name="adj2" fmla="val 147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É o guardião das regras </a:t>
            </a:r>
          </a:p>
          <a:p>
            <a:pPr algn="ctr"/>
            <a:r>
              <a:rPr lang="pt-BR" dirty="0"/>
              <a:t>do </a:t>
            </a:r>
            <a:r>
              <a:rPr lang="pt-BR" dirty="0" err="1"/>
              <a:t>Scrum</a:t>
            </a:r>
            <a:r>
              <a:rPr lang="pt-BR" dirty="0"/>
              <a:t>. 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Responsável em garantir que o </a:t>
            </a:r>
            <a:r>
              <a:rPr lang="pt-BR" dirty="0" err="1"/>
              <a:t>Scrum</a:t>
            </a:r>
            <a:r>
              <a:rPr lang="pt-BR" dirty="0"/>
              <a:t> seja entendido e aplicado.</a:t>
            </a:r>
          </a:p>
        </p:txBody>
      </p:sp>
    </p:spTree>
    <p:extLst>
      <p:ext uri="{BB962C8B-B14F-4D97-AF65-F5344CB8AC3E}">
        <p14:creationId xmlns:p14="http://schemas.microsoft.com/office/powerpoint/2010/main" val="1934716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FEB8EE-5C5A-4554-8B41-1D52D5BDA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Quem é o </a:t>
            </a:r>
            <a:r>
              <a:rPr lang="pt-BR" dirty="0" err="1"/>
              <a:t>Product</a:t>
            </a:r>
            <a:r>
              <a:rPr lang="pt-BR" dirty="0"/>
              <a:t> </a:t>
            </a:r>
            <a:r>
              <a:rPr lang="pt-BR" dirty="0" err="1"/>
              <a:t>Owner</a:t>
            </a:r>
            <a:r>
              <a:rPr lang="pt-BR" dirty="0"/>
              <a:t> (PO)?</a:t>
            </a:r>
          </a:p>
        </p:txBody>
      </p:sp>
      <p:sp>
        <p:nvSpPr>
          <p:cNvPr id="56322" name="AutoShape 2" descr="blob:https://web.whatsapp.com/cde59728-f1d3-4a9d-b184-133579e180b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6324" name="AutoShape 4" descr="blob:https://web.whatsapp.com/cde59728-f1d3-4a9d-b184-133579e180b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6326" name="AutoShape 6" descr="blob:https://web.whatsapp.com/cde59728-f1d3-4a9d-b184-133579e180b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aphicFrame>
        <p:nvGraphicFramePr>
          <p:cNvPr id="13" name="Diagrama 12"/>
          <p:cNvGraphicFramePr/>
          <p:nvPr/>
        </p:nvGraphicFramePr>
        <p:xfrm>
          <a:off x="0" y="1357298"/>
          <a:ext cx="9144000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" name="Grupo 11"/>
          <p:cNvGrpSpPr/>
          <p:nvPr/>
        </p:nvGrpSpPr>
        <p:grpSpPr>
          <a:xfrm>
            <a:off x="4613" y="2153749"/>
            <a:ext cx="9144000" cy="4680386"/>
            <a:chOff x="0" y="2143116"/>
            <a:chExt cx="9144000" cy="4680386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7" cstate="print">
              <a:lum bright="1000" contrast="-89000"/>
            </a:blip>
            <a:srcRect/>
            <a:stretch>
              <a:fillRect/>
            </a:stretch>
          </p:blipFill>
          <p:spPr bwMode="auto">
            <a:xfrm>
              <a:off x="0" y="2143116"/>
              <a:ext cx="9144000" cy="4680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8" cstate="print">
              <a:lum bright="1000" contrast="-88000"/>
            </a:blip>
            <a:srcRect/>
            <a:stretch>
              <a:fillRect/>
            </a:stretch>
          </p:blipFill>
          <p:spPr bwMode="auto">
            <a:xfrm>
              <a:off x="4929190" y="3571876"/>
              <a:ext cx="1204915" cy="1157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04374" y="3892520"/>
            <a:ext cx="3397093" cy="2869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o explicativo retangular 9"/>
          <p:cNvSpPr/>
          <p:nvPr/>
        </p:nvSpPr>
        <p:spPr>
          <a:xfrm>
            <a:off x="4000496" y="2285992"/>
            <a:ext cx="4857784" cy="1500198"/>
          </a:xfrm>
          <a:prstGeom prst="wedgeRectCallout">
            <a:avLst>
              <a:gd name="adj1" fmla="val -12600"/>
              <a:gd name="adj2" fmla="val 70769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 São as pessoas que executarão o trabalho. </a:t>
            </a:r>
          </a:p>
          <a:p>
            <a:pPr algn="ctr"/>
            <a:r>
              <a:rPr lang="pt-BR" dirty="0"/>
              <a:t>O time deve ser multidisciplinar, e contar com todas as competências necessárias para a realização do projeto.</a:t>
            </a:r>
          </a:p>
        </p:txBody>
      </p:sp>
      <p:pic>
        <p:nvPicPr>
          <p:cNvPr id="14" name="Picture 2" descr="Imagem relacionada"/>
          <p:cNvPicPr>
            <a:picLocks noChangeAspect="1" noChangeArrowheads="1"/>
          </p:cNvPicPr>
          <p:nvPr/>
        </p:nvPicPr>
        <p:blipFill>
          <a:blip r:embed="rId10" cstate="print">
            <a:lum bright="-20000" contrast="-57000"/>
          </a:blip>
          <a:srcRect/>
          <a:stretch>
            <a:fillRect/>
          </a:stretch>
        </p:blipFill>
        <p:spPr bwMode="auto">
          <a:xfrm>
            <a:off x="3428992" y="4479304"/>
            <a:ext cx="1710795" cy="10464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4716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/>
          <p:cNvGrpSpPr/>
          <p:nvPr/>
        </p:nvGrpSpPr>
        <p:grpSpPr>
          <a:xfrm>
            <a:off x="-32" y="2143116"/>
            <a:ext cx="9144000" cy="4680386"/>
            <a:chOff x="-32" y="2143116"/>
            <a:chExt cx="9144000" cy="4680386"/>
          </a:xfrm>
        </p:grpSpPr>
        <p:grpSp>
          <p:nvGrpSpPr>
            <p:cNvPr id="14" name="Grupo 13"/>
            <p:cNvGrpSpPr/>
            <p:nvPr/>
          </p:nvGrpSpPr>
          <p:grpSpPr>
            <a:xfrm>
              <a:off x="-32" y="2143116"/>
              <a:ext cx="9144000" cy="4680386"/>
              <a:chOff x="714412" y="2143116"/>
              <a:chExt cx="9144000" cy="4680386"/>
            </a:xfrm>
          </p:grpSpPr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1000" contrast="-89000"/>
              </a:blip>
              <a:srcRect/>
              <a:stretch>
                <a:fillRect/>
              </a:stretch>
            </p:blipFill>
            <p:spPr bwMode="auto">
              <a:xfrm>
                <a:off x="714412" y="2143116"/>
                <a:ext cx="9144000" cy="46803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2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 bright="1000" contrast="-88000"/>
              </a:blip>
              <a:srcRect/>
              <a:stretch>
                <a:fillRect/>
              </a:stretch>
            </p:blipFill>
            <p:spPr bwMode="auto">
              <a:xfrm>
                <a:off x="5642532" y="3561243"/>
                <a:ext cx="1204915" cy="11575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pic>
          <p:nvPicPr>
            <p:cNvPr id="15" name="Picture 2" descr="Imagem relacionada"/>
            <p:cNvPicPr>
              <a:picLocks noChangeAspect="1" noChangeArrowheads="1"/>
            </p:cNvPicPr>
            <p:nvPr/>
          </p:nvPicPr>
          <p:blipFill>
            <a:blip r:embed="rId4" cstate="print">
              <a:lum bright="-20000" contrast="-57000"/>
            </a:blip>
            <a:srcRect/>
            <a:stretch>
              <a:fillRect/>
            </a:stretch>
          </p:blipFill>
          <p:spPr bwMode="auto">
            <a:xfrm>
              <a:off x="3428992" y="4479304"/>
              <a:ext cx="1710795" cy="1046484"/>
            </a:xfrm>
            <a:prstGeom prst="rect">
              <a:avLst/>
            </a:prstGeom>
            <a:noFill/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47FEB8EE-5C5A-4554-8B41-1D52D5BDA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Quem é o </a:t>
            </a:r>
            <a:r>
              <a:rPr lang="pt-BR" dirty="0" err="1"/>
              <a:t>Product</a:t>
            </a:r>
            <a:r>
              <a:rPr lang="pt-BR" dirty="0"/>
              <a:t> </a:t>
            </a:r>
            <a:r>
              <a:rPr lang="pt-BR" dirty="0" err="1"/>
              <a:t>Owner</a:t>
            </a:r>
            <a:r>
              <a:rPr lang="pt-BR" dirty="0"/>
              <a:t> (PO)?</a:t>
            </a:r>
          </a:p>
        </p:txBody>
      </p:sp>
      <p:sp>
        <p:nvSpPr>
          <p:cNvPr id="56322" name="AutoShape 2" descr="blob:https://web.whatsapp.com/cde59728-f1d3-4a9d-b184-133579e180b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6324" name="AutoShape 4" descr="blob:https://web.whatsapp.com/cde59728-f1d3-4a9d-b184-133579e180b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6326" name="AutoShape 6" descr="blob:https://web.whatsapp.com/cde59728-f1d3-4a9d-b184-133579e180b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aphicFrame>
        <p:nvGraphicFramePr>
          <p:cNvPr id="13" name="Diagrama 12"/>
          <p:cNvGraphicFramePr/>
          <p:nvPr/>
        </p:nvGraphicFramePr>
        <p:xfrm>
          <a:off x="0" y="1357298"/>
          <a:ext cx="9144000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0" cstate="print">
            <a:lum contrast="12000"/>
          </a:blip>
          <a:srcRect/>
          <a:stretch>
            <a:fillRect/>
          </a:stretch>
        </p:blipFill>
        <p:spPr bwMode="auto">
          <a:xfrm>
            <a:off x="71406" y="4807588"/>
            <a:ext cx="2768515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o explicativo retangular 10"/>
          <p:cNvSpPr/>
          <p:nvPr/>
        </p:nvSpPr>
        <p:spPr>
          <a:xfrm>
            <a:off x="285720" y="2357430"/>
            <a:ext cx="5786478" cy="2071702"/>
          </a:xfrm>
          <a:prstGeom prst="wedgeRectCallout">
            <a:avLst>
              <a:gd name="adj1" fmla="val -23629"/>
              <a:gd name="adj2" fmla="val 70907"/>
            </a:avLst>
          </a:prstGeom>
          <a:solidFill>
            <a:schemeClr val="tx1"/>
          </a:solidFill>
          <a:ln>
            <a:solidFill>
              <a:srgbClr val="C08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Responsável pela visão do produto. </a:t>
            </a:r>
          </a:p>
          <a:p>
            <a:pPr algn="ctr"/>
            <a:r>
              <a:rPr lang="pt-BR" dirty="0"/>
              <a:t>É o profissional que define as prioridades do trabalho, </a:t>
            </a:r>
          </a:p>
          <a:p>
            <a:pPr algn="ctr"/>
            <a:r>
              <a:rPr lang="pt-BR" dirty="0"/>
              <a:t>das equipes, e elabora o chamado </a:t>
            </a:r>
            <a:r>
              <a:rPr lang="pt-BR" u="sng" dirty="0" err="1"/>
              <a:t>Product</a:t>
            </a:r>
            <a:r>
              <a:rPr lang="pt-BR" u="sng" dirty="0"/>
              <a:t> </a:t>
            </a:r>
            <a:r>
              <a:rPr lang="pt-BR" u="sng" dirty="0" err="1"/>
              <a:t>Backlog</a:t>
            </a:r>
            <a:r>
              <a:rPr lang="pt-BR" dirty="0"/>
              <a:t>. 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É quem faz a ponte entre a área de negócios e a </a:t>
            </a:r>
          </a:p>
          <a:p>
            <a:pPr algn="ctr"/>
            <a:r>
              <a:rPr lang="pt-BR" dirty="0"/>
              <a:t>Equipe </a:t>
            </a:r>
            <a:r>
              <a:rPr lang="pt-BR" dirty="0" err="1"/>
              <a:t>Scrum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34716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FEB8EE-5C5A-4554-8B41-1D52D5BDA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Quem é o </a:t>
            </a:r>
            <a:r>
              <a:rPr lang="pt-BR" dirty="0" err="1"/>
              <a:t>Product</a:t>
            </a:r>
            <a:r>
              <a:rPr lang="pt-BR" dirty="0"/>
              <a:t> </a:t>
            </a:r>
            <a:r>
              <a:rPr lang="pt-BR" dirty="0" err="1"/>
              <a:t>Owner</a:t>
            </a:r>
            <a:r>
              <a:rPr lang="pt-BR" dirty="0"/>
              <a:t> (PO)?</a:t>
            </a:r>
          </a:p>
        </p:txBody>
      </p:sp>
      <p:sp>
        <p:nvSpPr>
          <p:cNvPr id="56322" name="AutoShape 2" descr="blob:https://web.whatsapp.com/cde59728-f1d3-4a9d-b184-133579e180b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6324" name="AutoShape 4" descr="blob:https://web.whatsapp.com/cde59728-f1d3-4a9d-b184-133579e180b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6326" name="AutoShape 6" descr="blob:https://web.whatsapp.com/cde59728-f1d3-4a9d-b184-133579e180b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30" name="Picture 6" descr="https://jovemnerd.com.br/wp-content/uploads/2016/12/Dsc6xx8XQAA97R-.jpg">
            <a:extLst>
              <a:ext uri="{FF2B5EF4-FFF2-40B4-BE49-F238E27FC236}">
                <a16:creationId xmlns:a16="http://schemas.microsoft.com/office/drawing/2014/main" id="{17CD4F4D-4DAB-490B-88FA-89245464DE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15"/>
          <a:stretch/>
        </p:blipFill>
        <p:spPr bwMode="auto">
          <a:xfrm>
            <a:off x="-8812" y="2196895"/>
            <a:ext cx="9144000" cy="4688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Agrupar 16">
            <a:extLst>
              <a:ext uri="{FF2B5EF4-FFF2-40B4-BE49-F238E27FC236}">
                <a16:creationId xmlns:a16="http://schemas.microsoft.com/office/drawing/2014/main" id="{C7425F66-95F1-4A7E-8494-EA89C855C496}"/>
              </a:ext>
            </a:extLst>
          </p:cNvPr>
          <p:cNvGrpSpPr/>
          <p:nvPr/>
        </p:nvGrpSpPr>
        <p:grpSpPr>
          <a:xfrm>
            <a:off x="7245" y="1412776"/>
            <a:ext cx="9129510" cy="784118"/>
            <a:chOff x="7244" y="0"/>
            <a:chExt cx="9129510" cy="784118"/>
          </a:xfrm>
          <a:solidFill>
            <a:srgbClr val="A47500"/>
          </a:solidFill>
        </p:grpSpPr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A618C788-D25A-48FC-BC92-2A5CDF610640}"/>
                </a:ext>
              </a:extLst>
            </p:cNvPr>
            <p:cNvSpPr/>
            <p:nvPr/>
          </p:nvSpPr>
          <p:spPr>
            <a:xfrm>
              <a:off x="7244" y="0"/>
              <a:ext cx="9129510" cy="784118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C917BE57-4B5F-43F3-AD3A-87041B82BE59}"/>
                </a:ext>
              </a:extLst>
            </p:cNvPr>
            <p:cNvSpPr txBox="1"/>
            <p:nvPr/>
          </p:nvSpPr>
          <p:spPr>
            <a:xfrm>
              <a:off x="7244" y="0"/>
              <a:ext cx="9129510" cy="78411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800" kern="1200" dirty="0"/>
                <a:t>Precisa estar entre </a:t>
              </a:r>
              <a:r>
                <a:rPr lang="pt-BR" sz="2800" u="sng" kern="1200" dirty="0"/>
                <a:t>dois mundos</a:t>
              </a:r>
              <a:r>
                <a:rPr lang="pt-BR" sz="2800" kern="1200" dirty="0"/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2463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FEB8EE-5C5A-4554-8B41-1D52D5BDA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Quem é o </a:t>
            </a:r>
            <a:r>
              <a:rPr lang="pt-BR" dirty="0" err="1"/>
              <a:t>Product</a:t>
            </a:r>
            <a:r>
              <a:rPr lang="pt-BR" dirty="0"/>
              <a:t> </a:t>
            </a:r>
            <a:r>
              <a:rPr lang="pt-BR" dirty="0" err="1"/>
              <a:t>Owner</a:t>
            </a:r>
            <a:r>
              <a:rPr lang="pt-BR" dirty="0"/>
              <a:t> (PO)?</a:t>
            </a:r>
          </a:p>
        </p:txBody>
      </p:sp>
      <p:sp>
        <p:nvSpPr>
          <p:cNvPr id="56322" name="AutoShape 2" descr="blob:https://web.whatsapp.com/cde59728-f1d3-4a9d-b184-133579e180b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6324" name="AutoShape 4" descr="blob:https://web.whatsapp.com/cde59728-f1d3-4a9d-b184-133579e180b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6326" name="AutoShape 6" descr="blob:https://web.whatsapp.com/cde59728-f1d3-4a9d-b184-133579e180b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C7425F66-95F1-4A7E-8494-EA89C855C496}"/>
              </a:ext>
            </a:extLst>
          </p:cNvPr>
          <p:cNvGrpSpPr/>
          <p:nvPr/>
        </p:nvGrpSpPr>
        <p:grpSpPr>
          <a:xfrm>
            <a:off x="7245" y="1412776"/>
            <a:ext cx="9129510" cy="784118"/>
            <a:chOff x="7244" y="0"/>
            <a:chExt cx="9129510" cy="784118"/>
          </a:xfrm>
          <a:solidFill>
            <a:srgbClr val="A47500"/>
          </a:solidFill>
        </p:grpSpPr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A618C788-D25A-48FC-BC92-2A5CDF610640}"/>
                </a:ext>
              </a:extLst>
            </p:cNvPr>
            <p:cNvSpPr/>
            <p:nvPr/>
          </p:nvSpPr>
          <p:spPr>
            <a:xfrm>
              <a:off x="7244" y="0"/>
              <a:ext cx="9129510" cy="784118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C917BE57-4B5F-43F3-AD3A-87041B82BE59}"/>
                </a:ext>
              </a:extLst>
            </p:cNvPr>
            <p:cNvSpPr txBox="1"/>
            <p:nvPr/>
          </p:nvSpPr>
          <p:spPr>
            <a:xfrm>
              <a:off x="7244" y="0"/>
              <a:ext cx="9129510" cy="78411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800" kern="1200" dirty="0"/>
                <a:t>Precisa ser bilingue!</a:t>
              </a:r>
            </a:p>
          </p:txBody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1CFFD278-CD7C-45FD-8310-4C69B259A0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450" r="14398" b="10036"/>
          <a:stretch>
            <a:fillRect/>
          </a:stretch>
        </p:blipFill>
        <p:spPr>
          <a:xfrm>
            <a:off x="2071670" y="2557243"/>
            <a:ext cx="5214974" cy="406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012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8E5163-D282-42E4-AF7C-42E8251A9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Diário de um P.O.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8080D1-1BD3-480E-B71F-498385B45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556793"/>
            <a:ext cx="8640960" cy="5145760"/>
          </a:xfrm>
          <a:solidFill>
            <a:srgbClr val="A47500"/>
          </a:solidFill>
        </p:spPr>
        <p:txBody>
          <a:bodyPr/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118872" indent="0" algn="ctr">
              <a:buNone/>
            </a:pP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importância do PO</a:t>
            </a:r>
          </a:p>
        </p:txBody>
      </p:sp>
    </p:spTree>
    <p:extLst>
      <p:ext uri="{BB962C8B-B14F-4D97-AF65-F5344CB8AC3E}">
        <p14:creationId xmlns:p14="http://schemas.microsoft.com/office/powerpoint/2010/main" val="174514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FEB8EE-5C5A-4554-8B41-1D52D5BDA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Importância do PO</a:t>
            </a:r>
          </a:p>
        </p:txBody>
      </p:sp>
      <p:sp>
        <p:nvSpPr>
          <p:cNvPr id="56322" name="AutoShape 2" descr="blob:https://web.whatsapp.com/cde59728-f1d3-4a9d-b184-133579e180b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6324" name="AutoShape 4" descr="blob:https://web.whatsapp.com/cde59728-f1d3-4a9d-b184-133579e180b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6326" name="AutoShape 6" descr="blob:https://web.whatsapp.com/cde59728-f1d3-4a9d-b184-133579e180b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6" name="Picture 2" descr="Resultado de imagem para importantÃ¢ncia Product owner">
            <a:extLst>
              <a:ext uri="{FF2B5EF4-FFF2-40B4-BE49-F238E27FC236}">
                <a16:creationId xmlns:a16="http://schemas.microsoft.com/office/drawing/2014/main" id="{1797FC8F-A760-42C8-9B0B-EC10E9EDA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1470740"/>
            <a:ext cx="5695681" cy="5387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3870D72-6ED8-4DFD-B5E9-1D2146EE158D}"/>
              </a:ext>
            </a:extLst>
          </p:cNvPr>
          <p:cNvSpPr txBox="1"/>
          <p:nvPr/>
        </p:nvSpPr>
        <p:spPr>
          <a:xfrm>
            <a:off x="5979670" y="2660405"/>
            <a:ext cx="26642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pt-BR" sz="3200" dirty="0"/>
              <a:t>Liderar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pt-BR" sz="3200" dirty="0"/>
              <a:t>Agir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pt-BR" sz="3200" dirty="0"/>
              <a:t>Influenciar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pt-BR" sz="3200" dirty="0"/>
              <a:t>Colaborar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pt-BR" sz="3200" dirty="0"/>
              <a:t>Engajar</a:t>
            </a:r>
          </a:p>
        </p:txBody>
      </p:sp>
    </p:spTree>
    <p:extLst>
      <p:ext uri="{BB962C8B-B14F-4D97-AF65-F5344CB8AC3E}">
        <p14:creationId xmlns:p14="http://schemas.microsoft.com/office/powerpoint/2010/main" val="1934716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8E5163-D282-42E4-AF7C-42E8251A9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Diário de um P.O.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8080D1-1BD3-480E-B71F-498385B45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556793"/>
            <a:ext cx="8640960" cy="5145760"/>
          </a:xfrm>
          <a:solidFill>
            <a:srgbClr val="A47500"/>
          </a:solidFill>
        </p:spPr>
        <p:txBody>
          <a:bodyPr/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118872" indent="0" algn="ctr">
              <a:buNone/>
            </a:pP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Conhecendo o PO</a:t>
            </a:r>
          </a:p>
        </p:txBody>
      </p:sp>
    </p:spTree>
    <p:extLst>
      <p:ext uri="{BB962C8B-B14F-4D97-AF65-F5344CB8AC3E}">
        <p14:creationId xmlns:p14="http://schemas.microsoft.com/office/powerpoint/2010/main" val="231621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9E6162-3204-428B-8AC4-0F6022D49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Conhecendo o </a:t>
            </a:r>
            <a:r>
              <a:rPr lang="pt-BR" dirty="0" err="1"/>
              <a:t>Product</a:t>
            </a:r>
            <a:r>
              <a:rPr lang="pt-BR" dirty="0"/>
              <a:t> </a:t>
            </a:r>
            <a:r>
              <a:rPr lang="pt-BR" dirty="0" err="1"/>
              <a:t>Owner</a:t>
            </a:r>
            <a:r>
              <a:rPr lang="pt-BR" dirty="0"/>
              <a:t> (P.O.)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2183278"/>
            <a:ext cx="3809524" cy="3809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" name="Diagrama 5"/>
          <p:cNvGraphicFramePr/>
          <p:nvPr/>
        </p:nvGraphicFramePr>
        <p:xfrm>
          <a:off x="857224" y="2000240"/>
          <a:ext cx="278608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08824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Conhecendo o </a:t>
            </a:r>
            <a:r>
              <a:rPr lang="pt-BR" dirty="0" err="1"/>
              <a:t>Product</a:t>
            </a:r>
            <a:r>
              <a:rPr lang="pt-BR" dirty="0"/>
              <a:t> </a:t>
            </a:r>
            <a:r>
              <a:rPr lang="pt-BR" dirty="0" err="1"/>
              <a:t>Owner</a:t>
            </a:r>
            <a:r>
              <a:rPr lang="pt-BR" dirty="0"/>
              <a:t> (</a:t>
            </a:r>
            <a:r>
              <a:rPr lang="pt-BR" dirty="0" err="1"/>
              <a:t>P.O.</a:t>
            </a:r>
            <a:r>
              <a:rPr lang="pt-BR" dirty="0"/>
              <a:t>)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tângulo 4"/>
          <p:cNvSpPr/>
          <p:nvPr/>
        </p:nvSpPr>
        <p:spPr>
          <a:xfrm>
            <a:off x="611560" y="1052736"/>
            <a:ext cx="30225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Habilidades e Características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Conhecendo o </a:t>
            </a:r>
            <a:r>
              <a:rPr lang="pt-BR" dirty="0" err="1"/>
              <a:t>Product</a:t>
            </a:r>
            <a:r>
              <a:rPr lang="pt-BR" dirty="0"/>
              <a:t> </a:t>
            </a:r>
            <a:r>
              <a:rPr lang="pt-BR" dirty="0" err="1"/>
              <a:t>Owner</a:t>
            </a:r>
            <a:r>
              <a:rPr lang="pt-BR" dirty="0"/>
              <a:t> (</a:t>
            </a:r>
            <a:r>
              <a:rPr lang="pt-BR" dirty="0" err="1"/>
              <a:t>P.O.</a:t>
            </a:r>
            <a:r>
              <a:rPr lang="pt-BR" dirty="0"/>
              <a:t>)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642910" y="2911285"/>
            <a:ext cx="2196384" cy="1946476"/>
            <a:chOff x="1614471" y="296851"/>
            <a:chExt cx="2196384" cy="1946476"/>
          </a:xfrm>
          <a:solidFill>
            <a:srgbClr val="A47500"/>
          </a:solidFill>
        </p:grpSpPr>
        <p:sp>
          <p:nvSpPr>
            <p:cNvPr id="8" name="Retângulo de cantos arredondados 7"/>
            <p:cNvSpPr/>
            <p:nvPr/>
          </p:nvSpPr>
          <p:spPr>
            <a:xfrm>
              <a:off x="1614471" y="296851"/>
              <a:ext cx="2196384" cy="1946476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tângulo 8"/>
            <p:cNvSpPr/>
            <p:nvPr/>
          </p:nvSpPr>
          <p:spPr>
            <a:xfrm>
              <a:off x="1709490" y="391870"/>
              <a:ext cx="2006346" cy="175643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300" kern="1200" dirty="0"/>
                <a:t>Conhecimento</a:t>
              </a:r>
            </a:p>
          </p:txBody>
        </p:sp>
      </p:grpSp>
      <p:grpSp>
        <p:nvGrpSpPr>
          <p:cNvPr id="11" name="Grupo 10"/>
          <p:cNvGrpSpPr/>
          <p:nvPr/>
        </p:nvGrpSpPr>
        <p:grpSpPr>
          <a:xfrm>
            <a:off x="3029858" y="2357430"/>
            <a:ext cx="5399793" cy="3183775"/>
            <a:chOff x="2194560" y="487941"/>
            <a:chExt cx="3901440" cy="2788247"/>
          </a:xfrm>
          <a:solidFill>
            <a:schemeClr val="tx1"/>
          </a:solidFill>
        </p:grpSpPr>
        <p:sp>
          <p:nvSpPr>
            <p:cNvPr id="12" name="Arredondar Retângulo no Mesmo Canto Lateral 11"/>
            <p:cNvSpPr/>
            <p:nvPr/>
          </p:nvSpPr>
          <p:spPr>
            <a:xfrm rot="5400000">
              <a:off x="2751156" y="-68655"/>
              <a:ext cx="2788247" cy="3901440"/>
            </a:xfrm>
            <a:prstGeom prst="round2SameRect">
              <a:avLst/>
            </a:prstGeom>
            <a:grpFill/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Arredondar Retângulo no Mesmo Canto Lateral 4"/>
            <p:cNvSpPr/>
            <p:nvPr/>
          </p:nvSpPr>
          <p:spPr>
            <a:xfrm>
              <a:off x="2285849" y="727125"/>
              <a:ext cx="3500461" cy="207565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36195" rIns="72390" bIns="36195" numCol="1" spcCol="1270" anchor="ctr" anchorCtr="0">
              <a:noAutofit/>
            </a:bodyPr>
            <a:lstStyle/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pt-BR" sz="1900" kern="1200" dirty="0">
                  <a:solidFill>
                    <a:schemeClr val="bg1"/>
                  </a:solidFill>
                </a:rPr>
                <a:t> 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pt-BR" sz="1900" kern="1200" dirty="0">
                <a:solidFill>
                  <a:schemeClr val="bg1"/>
                </a:solidFill>
              </a:endParaRPr>
            </a:p>
            <a:p>
              <a:pPr marL="171450" lvl="1" indent="-171450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pt-BR" sz="2000" dirty="0">
                  <a:solidFill>
                    <a:schemeClr val="bg1"/>
                  </a:solidFill>
                </a:rPr>
                <a:t> </a:t>
              </a:r>
              <a:r>
                <a:rPr lang="pt-BR" sz="2400" dirty="0">
                  <a:solidFill>
                    <a:schemeClr val="bg1"/>
                  </a:solidFill>
                </a:rPr>
                <a:t>Sólido conhecimento do negócio.</a:t>
              </a:r>
            </a:p>
            <a:p>
              <a:pPr marL="171450" lvl="1" indent="-171450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endParaRPr lang="pt-BR" sz="1000" dirty="0">
                <a:solidFill>
                  <a:schemeClr val="bg1"/>
                </a:solidFill>
              </a:endParaRP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BR" sz="2400" kern="1200" dirty="0">
                  <a:solidFill>
                    <a:schemeClr val="bg1"/>
                  </a:solidFill>
                </a:rPr>
                <a:t> Visionário / Empreendedor.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pt-BR" sz="1000" kern="1200" dirty="0">
                <a:solidFill>
                  <a:schemeClr val="bg1"/>
                </a:solidFill>
              </a:endParaRP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BR" sz="2400" kern="1200" dirty="0">
                  <a:solidFill>
                    <a:schemeClr val="bg1"/>
                  </a:solidFill>
                </a:rPr>
                <a:t> Sabe que nem tudo precisa ser feito agora, ou nem tudo precisa ser feito.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pt-BR" sz="1000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Retângulo 9"/>
          <p:cNvSpPr/>
          <p:nvPr/>
        </p:nvSpPr>
        <p:spPr>
          <a:xfrm>
            <a:off x="611560" y="1052736"/>
            <a:ext cx="30225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Habilidades e Características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Conhecendo o </a:t>
            </a:r>
            <a:r>
              <a:rPr lang="pt-BR" dirty="0" err="1"/>
              <a:t>Product</a:t>
            </a:r>
            <a:r>
              <a:rPr lang="pt-BR" dirty="0"/>
              <a:t> </a:t>
            </a:r>
            <a:r>
              <a:rPr lang="pt-BR" dirty="0" err="1"/>
              <a:t>Owner</a:t>
            </a:r>
            <a:r>
              <a:rPr lang="pt-BR" dirty="0"/>
              <a:t> (</a:t>
            </a:r>
            <a:r>
              <a:rPr lang="pt-BR" dirty="0" err="1"/>
              <a:t>P.O.</a:t>
            </a:r>
            <a:r>
              <a:rPr lang="pt-BR" dirty="0"/>
              <a:t>)</a:t>
            </a:r>
          </a:p>
        </p:txBody>
      </p:sp>
      <p:grpSp>
        <p:nvGrpSpPr>
          <p:cNvPr id="4" name="Grupo 10"/>
          <p:cNvGrpSpPr/>
          <p:nvPr/>
        </p:nvGrpSpPr>
        <p:grpSpPr>
          <a:xfrm>
            <a:off x="3029859" y="2285992"/>
            <a:ext cx="5614106" cy="3286147"/>
            <a:chOff x="2194560" y="506761"/>
            <a:chExt cx="4056285" cy="2291443"/>
          </a:xfrm>
          <a:solidFill>
            <a:srgbClr val="C08900"/>
          </a:solidFill>
        </p:grpSpPr>
        <p:sp>
          <p:nvSpPr>
            <p:cNvPr id="12" name="Arredondar Retângulo no Mesmo Canto Lateral 11"/>
            <p:cNvSpPr/>
            <p:nvPr/>
          </p:nvSpPr>
          <p:spPr>
            <a:xfrm rot="5400000">
              <a:off x="3029981" y="-267814"/>
              <a:ext cx="2230597" cy="3901440"/>
            </a:xfrm>
            <a:prstGeom prst="round2SameRect">
              <a:avLst/>
            </a:prstGeom>
            <a:solidFill>
              <a:srgbClr val="A47500"/>
            </a:solidFill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Arredondar Retângulo no Mesmo Canto Lateral 4"/>
            <p:cNvSpPr/>
            <p:nvPr/>
          </p:nvSpPr>
          <p:spPr>
            <a:xfrm>
              <a:off x="2337463" y="506761"/>
              <a:ext cx="3913382" cy="187193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36195" rIns="72390" bIns="36195" numCol="1" spcCol="1270" anchor="ctr" anchorCtr="0">
              <a:noAutofit/>
            </a:bodyPr>
            <a:lstStyle/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pt-BR" sz="2400" kern="1200" dirty="0"/>
                <a:t> 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pt-BR" sz="2400" kern="1200" dirty="0">
                <a:solidFill>
                  <a:schemeClr val="bg1"/>
                </a:solidFill>
              </a:endParaRPr>
            </a:p>
            <a:p>
              <a:pPr marL="171450" lvl="1" indent="-171450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pt-BR" sz="2400" dirty="0">
                  <a:solidFill>
                    <a:schemeClr val="bg1"/>
                  </a:solidFill>
                </a:rPr>
                <a:t>Habilidades com as pessoas</a:t>
              </a:r>
            </a:p>
            <a:p>
              <a:pPr marL="171450" lvl="1" indent="-171450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pt-BR" sz="2400" dirty="0">
                  <a:solidFill>
                    <a:schemeClr val="bg1"/>
                  </a:solidFill>
                </a:rPr>
                <a:t>Bom relacionamento</a:t>
              </a:r>
            </a:p>
            <a:p>
              <a:pPr marL="171450" lvl="1" indent="-171450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pt-BR" sz="2400" dirty="0">
                  <a:solidFill>
                    <a:schemeClr val="bg1"/>
                  </a:solidFill>
                </a:rPr>
                <a:t>Bom negociador</a:t>
              </a:r>
            </a:p>
            <a:p>
              <a:pPr marL="171450" lvl="1" indent="-171450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pt-BR" sz="2400" dirty="0">
                  <a:solidFill>
                    <a:schemeClr val="bg1"/>
                  </a:solidFill>
                </a:rPr>
                <a:t>Bom comunicador</a:t>
              </a:r>
            </a:p>
            <a:p>
              <a:pPr marL="171450" lvl="1" indent="-171450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pt-BR" sz="2400" dirty="0">
                  <a:solidFill>
                    <a:schemeClr val="bg1"/>
                  </a:solidFill>
                </a:rPr>
                <a:t>Facilidade em dar e receber feedback</a:t>
              </a:r>
            </a:p>
          </p:txBody>
        </p:sp>
      </p:grpSp>
      <p:grpSp>
        <p:nvGrpSpPr>
          <p:cNvPr id="10" name="Grupo 9"/>
          <p:cNvGrpSpPr/>
          <p:nvPr/>
        </p:nvGrpSpPr>
        <p:grpSpPr>
          <a:xfrm>
            <a:off x="571472" y="2928934"/>
            <a:ext cx="2196384" cy="1946476"/>
            <a:chOff x="4132988" y="296851"/>
            <a:chExt cx="2196384" cy="1946476"/>
          </a:xfrm>
        </p:grpSpPr>
        <p:sp>
          <p:nvSpPr>
            <p:cNvPr id="11" name="Retângulo de cantos arredondados 10"/>
            <p:cNvSpPr/>
            <p:nvPr/>
          </p:nvSpPr>
          <p:spPr>
            <a:xfrm>
              <a:off x="4132988" y="296851"/>
              <a:ext cx="2196384" cy="1946476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tângulo 13"/>
            <p:cNvSpPr/>
            <p:nvPr/>
          </p:nvSpPr>
          <p:spPr>
            <a:xfrm>
              <a:off x="4228007" y="391870"/>
              <a:ext cx="2006346" cy="17564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400" kern="1200" dirty="0"/>
                <a:t>Político</a:t>
              </a:r>
            </a:p>
          </p:txBody>
        </p:sp>
      </p:grpSp>
      <p:sp>
        <p:nvSpPr>
          <p:cNvPr id="9" name="Retângulo 8"/>
          <p:cNvSpPr/>
          <p:nvPr/>
        </p:nvSpPr>
        <p:spPr>
          <a:xfrm>
            <a:off x="611560" y="1052736"/>
            <a:ext cx="30225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Habilidades e Características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Conhecendo o </a:t>
            </a:r>
            <a:r>
              <a:rPr lang="pt-BR" dirty="0" err="1"/>
              <a:t>Product</a:t>
            </a:r>
            <a:r>
              <a:rPr lang="pt-BR" dirty="0"/>
              <a:t> </a:t>
            </a:r>
            <a:r>
              <a:rPr lang="pt-BR" dirty="0" err="1"/>
              <a:t>Owner</a:t>
            </a:r>
            <a:r>
              <a:rPr lang="pt-BR" dirty="0"/>
              <a:t> (</a:t>
            </a:r>
            <a:r>
              <a:rPr lang="pt-BR" dirty="0" err="1"/>
              <a:t>P.O.</a:t>
            </a:r>
            <a:r>
              <a:rPr lang="pt-BR" dirty="0"/>
              <a:t>)</a:t>
            </a:r>
          </a:p>
        </p:txBody>
      </p:sp>
      <p:grpSp>
        <p:nvGrpSpPr>
          <p:cNvPr id="3" name="Grupo 10"/>
          <p:cNvGrpSpPr/>
          <p:nvPr/>
        </p:nvGrpSpPr>
        <p:grpSpPr>
          <a:xfrm>
            <a:off x="3029859" y="2786058"/>
            <a:ext cx="5399793" cy="2286016"/>
            <a:chOff x="2194560" y="567607"/>
            <a:chExt cx="3901440" cy="2230597"/>
          </a:xfrm>
          <a:solidFill>
            <a:srgbClr val="A47500"/>
          </a:solidFill>
        </p:grpSpPr>
        <p:sp>
          <p:nvSpPr>
            <p:cNvPr id="12" name="Arredondar Retângulo no Mesmo Canto Lateral 11"/>
            <p:cNvSpPr/>
            <p:nvPr/>
          </p:nvSpPr>
          <p:spPr>
            <a:xfrm rot="5400000">
              <a:off x="3029981" y="-267814"/>
              <a:ext cx="2230597" cy="3901440"/>
            </a:xfrm>
            <a:prstGeom prst="round2SameRect">
              <a:avLst/>
            </a:prstGeom>
            <a:grpFill/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Arredondar Retângulo no Mesmo Canto Lateral 4"/>
            <p:cNvSpPr/>
            <p:nvPr/>
          </p:nvSpPr>
          <p:spPr>
            <a:xfrm>
              <a:off x="2224865" y="567607"/>
              <a:ext cx="3500461" cy="187193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36195" rIns="72390" bIns="36195" numCol="1" spcCol="1270" anchor="ctr" anchorCtr="0">
              <a:noAutofit/>
            </a:bodyPr>
            <a:lstStyle/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pt-BR" sz="2400" kern="1200" dirty="0">
                  <a:solidFill>
                    <a:schemeClr val="bg1"/>
                  </a:solidFill>
                </a:rPr>
                <a:t> </a:t>
              </a:r>
            </a:p>
            <a:p>
              <a:pPr marL="171450" lvl="1" indent="-171450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pt-BR" sz="2400" dirty="0">
                  <a:solidFill>
                    <a:schemeClr val="bg1"/>
                  </a:solidFill>
                </a:rPr>
                <a:t>Assume a responsabilidade e as decisões pelo produto</a:t>
              </a:r>
            </a:p>
            <a:p>
              <a:pPr marL="171450" lvl="1" indent="-171450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endParaRPr lang="pt-BR" sz="1000" dirty="0">
                <a:solidFill>
                  <a:schemeClr val="bg1"/>
                </a:solidFill>
              </a:endParaRPr>
            </a:p>
            <a:p>
              <a:pPr marL="171450" lvl="1" indent="-171450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pt-BR" sz="2400" dirty="0">
                  <a:solidFill>
                    <a:schemeClr val="bg1"/>
                  </a:solidFill>
                </a:rPr>
                <a:t>É comprometido com o resultado</a:t>
              </a:r>
            </a:p>
            <a:p>
              <a:pPr marL="171450" lvl="1" indent="-171450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endParaRPr lang="pt-BR" sz="1000" dirty="0">
                <a:solidFill>
                  <a:schemeClr val="bg1"/>
                </a:solidFill>
              </a:endParaRPr>
            </a:p>
            <a:p>
              <a:pPr marL="171450" lvl="1" indent="-171450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pt-BR" sz="2400" dirty="0">
                  <a:solidFill>
                    <a:schemeClr val="bg1"/>
                  </a:solidFill>
                </a:rPr>
                <a:t>É um facilitador do time</a:t>
              </a:r>
            </a:p>
          </p:txBody>
        </p:sp>
      </p:grpSp>
      <p:grpSp>
        <p:nvGrpSpPr>
          <p:cNvPr id="4" name="Grupo 9"/>
          <p:cNvGrpSpPr/>
          <p:nvPr/>
        </p:nvGrpSpPr>
        <p:grpSpPr>
          <a:xfrm>
            <a:off x="642910" y="2928934"/>
            <a:ext cx="2196384" cy="1946476"/>
            <a:chOff x="4132988" y="296851"/>
            <a:chExt cx="2196384" cy="1946476"/>
          </a:xfrm>
        </p:grpSpPr>
        <p:sp>
          <p:nvSpPr>
            <p:cNvPr id="11" name="Retângulo de cantos arredondados 10"/>
            <p:cNvSpPr/>
            <p:nvPr/>
          </p:nvSpPr>
          <p:spPr>
            <a:xfrm>
              <a:off x="4132988" y="296851"/>
              <a:ext cx="2196384" cy="1946476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tângulo 13"/>
            <p:cNvSpPr/>
            <p:nvPr/>
          </p:nvSpPr>
          <p:spPr>
            <a:xfrm>
              <a:off x="4228007" y="391870"/>
              <a:ext cx="2006346" cy="17564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/>
              <a:r>
                <a:rPr lang="pt-BR" sz="1900" dirty="0"/>
                <a:t>Responsabilidade</a:t>
              </a:r>
            </a:p>
          </p:txBody>
        </p:sp>
      </p:grpSp>
      <p:sp>
        <p:nvSpPr>
          <p:cNvPr id="9" name="Retângulo 8"/>
          <p:cNvSpPr/>
          <p:nvPr/>
        </p:nvSpPr>
        <p:spPr>
          <a:xfrm>
            <a:off x="611560" y="1052736"/>
            <a:ext cx="30225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Habilidades e Características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Conhecendo o </a:t>
            </a:r>
            <a:r>
              <a:rPr lang="pt-BR" dirty="0" err="1"/>
              <a:t>Product</a:t>
            </a:r>
            <a:r>
              <a:rPr lang="pt-BR" dirty="0"/>
              <a:t> </a:t>
            </a:r>
            <a:r>
              <a:rPr lang="pt-BR" dirty="0" err="1"/>
              <a:t>Owner</a:t>
            </a:r>
            <a:r>
              <a:rPr lang="pt-BR" dirty="0"/>
              <a:t> (</a:t>
            </a:r>
            <a:r>
              <a:rPr lang="pt-BR" dirty="0" err="1"/>
              <a:t>P.O.</a:t>
            </a:r>
            <a:r>
              <a:rPr lang="pt-BR" dirty="0"/>
              <a:t>)</a:t>
            </a:r>
          </a:p>
        </p:txBody>
      </p:sp>
      <p:grpSp>
        <p:nvGrpSpPr>
          <p:cNvPr id="3" name="Grupo 6"/>
          <p:cNvGrpSpPr/>
          <p:nvPr/>
        </p:nvGrpSpPr>
        <p:grpSpPr>
          <a:xfrm>
            <a:off x="714348" y="2911285"/>
            <a:ext cx="2196384" cy="1946476"/>
            <a:chOff x="1614471" y="296851"/>
            <a:chExt cx="2196384" cy="1946476"/>
          </a:xfrm>
          <a:solidFill>
            <a:srgbClr val="A47500"/>
          </a:solidFill>
        </p:grpSpPr>
        <p:sp>
          <p:nvSpPr>
            <p:cNvPr id="8" name="Retângulo de cantos arredondados 7"/>
            <p:cNvSpPr/>
            <p:nvPr/>
          </p:nvSpPr>
          <p:spPr>
            <a:xfrm>
              <a:off x="1614471" y="296851"/>
              <a:ext cx="2196384" cy="1946476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tângulo 8"/>
            <p:cNvSpPr/>
            <p:nvPr/>
          </p:nvSpPr>
          <p:spPr>
            <a:xfrm>
              <a:off x="1709490" y="391870"/>
              <a:ext cx="2006346" cy="175643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300" kern="1200" dirty="0"/>
                <a:t>Liderança</a:t>
              </a:r>
            </a:p>
          </p:txBody>
        </p:sp>
      </p:grpSp>
      <p:grpSp>
        <p:nvGrpSpPr>
          <p:cNvPr id="4" name="Grupo 10"/>
          <p:cNvGrpSpPr/>
          <p:nvPr/>
        </p:nvGrpSpPr>
        <p:grpSpPr>
          <a:xfrm>
            <a:off x="3029859" y="2428868"/>
            <a:ext cx="5399793" cy="2857520"/>
            <a:chOff x="2194560" y="514051"/>
            <a:chExt cx="3901440" cy="2284153"/>
          </a:xfrm>
        </p:grpSpPr>
        <p:sp>
          <p:nvSpPr>
            <p:cNvPr id="12" name="Arredondar Retângulo no Mesmo Canto Lateral 11"/>
            <p:cNvSpPr/>
            <p:nvPr/>
          </p:nvSpPr>
          <p:spPr>
            <a:xfrm rot="5400000">
              <a:off x="3029981" y="-267814"/>
              <a:ext cx="2230597" cy="3901440"/>
            </a:xfrm>
            <a:prstGeom prst="round2SameRect">
              <a:avLst/>
            </a:prstGeom>
            <a:solidFill>
              <a:schemeClr val="tx1">
                <a:alpha val="90000"/>
              </a:schemeClr>
            </a:solidFill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Arredondar Retângulo no Mesmo Canto Lateral 4"/>
            <p:cNvSpPr/>
            <p:nvPr/>
          </p:nvSpPr>
          <p:spPr>
            <a:xfrm>
              <a:off x="2389078" y="514051"/>
              <a:ext cx="3500461" cy="18719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36195" rIns="72390" bIns="36195" numCol="1" spcCol="1270" anchor="ctr" anchorCtr="0">
              <a:noAutofit/>
            </a:bodyPr>
            <a:lstStyle/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pt-BR" sz="1900" kern="1200" dirty="0"/>
                <a:t> 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pt-BR" sz="1900" kern="1200" dirty="0"/>
            </a:p>
            <a:p>
              <a:pPr marL="171450" lvl="1" indent="-171450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pt-BR" sz="2400" dirty="0">
                  <a:solidFill>
                    <a:schemeClr val="bg1"/>
                  </a:solidFill>
                </a:rPr>
                <a:t>Capacidade em tomar decisões</a:t>
              </a:r>
            </a:p>
            <a:p>
              <a:pPr marL="171450" lvl="1" indent="-171450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endParaRPr lang="pt-BR" sz="1000" dirty="0">
                <a:solidFill>
                  <a:schemeClr val="bg1"/>
                </a:solidFill>
              </a:endParaRPr>
            </a:p>
            <a:p>
              <a:pPr marL="171450" lvl="1" indent="-171450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pt-BR" sz="2400" dirty="0">
                  <a:solidFill>
                    <a:schemeClr val="bg1"/>
                  </a:solidFill>
                </a:rPr>
                <a:t>Passa a visão clara do que se espera para as entregas</a:t>
              </a:r>
            </a:p>
            <a:p>
              <a:pPr marL="171450" lvl="1" indent="-171450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endParaRPr lang="pt-BR" sz="1000" dirty="0">
                <a:solidFill>
                  <a:schemeClr val="bg1"/>
                </a:solidFill>
              </a:endParaRPr>
            </a:p>
            <a:p>
              <a:pPr marL="171450" lvl="1" indent="-171450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pt-BR" sz="2400" dirty="0">
                  <a:solidFill>
                    <a:schemeClr val="bg1"/>
                  </a:solidFill>
                </a:rPr>
                <a:t>Tem a confiança do time</a:t>
              </a:r>
            </a:p>
          </p:txBody>
        </p:sp>
      </p:grpSp>
      <p:sp>
        <p:nvSpPr>
          <p:cNvPr id="10" name="Retângulo 9"/>
          <p:cNvSpPr/>
          <p:nvPr/>
        </p:nvSpPr>
        <p:spPr>
          <a:xfrm>
            <a:off x="611560" y="1052736"/>
            <a:ext cx="30225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Habilidades e Características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8E5163-D282-42E4-AF7C-42E8251A9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Diário de um P.O.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8080D1-1BD3-480E-B71F-498385B45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556793"/>
            <a:ext cx="8640960" cy="5145760"/>
          </a:xfrm>
          <a:solidFill>
            <a:srgbClr val="A47500"/>
          </a:solidFill>
        </p:spPr>
        <p:txBody>
          <a:bodyPr/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118872" indent="0" algn="ctr">
              <a:buNone/>
            </a:pP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Responsabilidades do PO</a:t>
            </a:r>
          </a:p>
        </p:txBody>
      </p:sp>
    </p:spTree>
    <p:extLst>
      <p:ext uri="{BB962C8B-B14F-4D97-AF65-F5344CB8AC3E}">
        <p14:creationId xmlns:p14="http://schemas.microsoft.com/office/powerpoint/2010/main" val="8538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Conhecendo o </a:t>
            </a:r>
            <a:r>
              <a:rPr lang="pt-BR" dirty="0" err="1"/>
              <a:t>Product</a:t>
            </a:r>
            <a:r>
              <a:rPr lang="pt-BR" dirty="0"/>
              <a:t> </a:t>
            </a:r>
            <a:r>
              <a:rPr lang="pt-BR" dirty="0" err="1"/>
              <a:t>Owner</a:t>
            </a:r>
            <a:r>
              <a:rPr lang="pt-BR" dirty="0"/>
              <a:t> (</a:t>
            </a:r>
            <a:r>
              <a:rPr lang="pt-BR" dirty="0" err="1"/>
              <a:t>P.O.</a:t>
            </a:r>
            <a:r>
              <a:rPr lang="pt-BR" dirty="0"/>
              <a:t>)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571472" y="1000108"/>
            <a:ext cx="3429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Responsabilidades</a:t>
            </a:r>
          </a:p>
        </p:txBody>
      </p:sp>
      <p:graphicFrame>
        <p:nvGraphicFramePr>
          <p:cNvPr id="6" name="Diagrama 5"/>
          <p:cNvGraphicFramePr/>
          <p:nvPr/>
        </p:nvGraphicFramePr>
        <p:xfrm>
          <a:off x="214282" y="1857364"/>
          <a:ext cx="2690810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a 6"/>
          <p:cNvGraphicFramePr/>
          <p:nvPr/>
        </p:nvGraphicFramePr>
        <p:xfrm>
          <a:off x="6929454" y="1857364"/>
          <a:ext cx="2047868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9" name="Grupo 8"/>
          <p:cNvGrpSpPr/>
          <p:nvPr/>
        </p:nvGrpSpPr>
        <p:grpSpPr>
          <a:xfrm>
            <a:off x="2928926" y="1571612"/>
            <a:ext cx="3981487" cy="4929222"/>
            <a:chOff x="2928926" y="1571612"/>
            <a:chExt cx="3981487" cy="4929222"/>
          </a:xfrm>
        </p:grpSpPr>
        <p:pic>
          <p:nvPicPr>
            <p:cNvPr id="1026" name="Picture 2" descr="C:\Users\WazPC\Desktop\Renata Cipriani\imagens\45217.jp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928926" y="2786082"/>
              <a:ext cx="3981487" cy="3714752"/>
            </a:xfrm>
            <a:prstGeom prst="rect">
              <a:avLst/>
            </a:prstGeom>
            <a:noFill/>
          </p:spPr>
        </p:pic>
        <p:pic>
          <p:nvPicPr>
            <p:cNvPr id="8" name="Picture 2" descr="C:\Users\WazPC\Desktop\Renata Cipriani\imagens\45217.jpg"/>
            <p:cNvPicPr>
              <a:picLocks noChangeAspect="1" noChangeArrowheads="1"/>
            </p:cNvPicPr>
            <p:nvPr/>
          </p:nvPicPr>
          <p:blipFill>
            <a:blip r:embed="rId13" cstate="print"/>
            <a:srcRect b="92565"/>
            <a:stretch>
              <a:fillRect/>
            </a:stretch>
          </p:blipFill>
          <p:spPr bwMode="auto">
            <a:xfrm>
              <a:off x="2928926" y="1571612"/>
              <a:ext cx="3981487" cy="127633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8E5163-D282-42E4-AF7C-42E8251A9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Diário de um P.O.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8080D1-1BD3-480E-B71F-498385B45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556793"/>
            <a:ext cx="8640960" cy="5145760"/>
          </a:xfrm>
          <a:solidFill>
            <a:srgbClr val="A47500"/>
          </a:solidFill>
        </p:spPr>
        <p:txBody>
          <a:bodyPr/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118872" indent="0" algn="ctr">
              <a:buNone/>
            </a:pP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 a Dia do PO</a:t>
            </a:r>
          </a:p>
        </p:txBody>
      </p:sp>
    </p:spTree>
    <p:extLst>
      <p:ext uri="{BB962C8B-B14F-4D97-AF65-F5344CB8AC3E}">
        <p14:creationId xmlns:p14="http://schemas.microsoft.com/office/powerpoint/2010/main" val="3926191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8EF7B1-9E38-45E5-A0F4-1CEA877F2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O dia </a:t>
            </a:r>
            <a:r>
              <a:rPr lang="pt-BR" dirty="0" err="1"/>
              <a:t>dia</a:t>
            </a:r>
            <a:r>
              <a:rPr lang="pt-BR" dirty="0"/>
              <a:t> do P.O. Unimed-BH</a:t>
            </a:r>
          </a:p>
        </p:txBody>
      </p:sp>
      <p:pic>
        <p:nvPicPr>
          <p:cNvPr id="4" name="Picture 2" descr="Resultado de imagem para persona colorido png">
            <a:extLst>
              <a:ext uri="{FF2B5EF4-FFF2-40B4-BE49-F238E27FC236}">
                <a16:creationId xmlns:a16="http://schemas.microsoft.com/office/drawing/2014/main" id="{85400C68-3092-4DF2-B7EA-8DD86F48A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7" y="1625822"/>
            <a:ext cx="526182" cy="526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sultado de imagem para persona colorido png">
            <a:extLst>
              <a:ext uri="{FF2B5EF4-FFF2-40B4-BE49-F238E27FC236}">
                <a16:creationId xmlns:a16="http://schemas.microsoft.com/office/drawing/2014/main" id="{1E2DC7A3-5B52-4C25-8DB3-03039CA87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94" y="1625822"/>
            <a:ext cx="526182" cy="526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515CFA11-BB7A-4819-B99B-2D011EE426E6}"/>
              </a:ext>
            </a:extLst>
          </p:cNvPr>
          <p:cNvSpPr/>
          <p:nvPr/>
        </p:nvSpPr>
        <p:spPr>
          <a:xfrm>
            <a:off x="2768911" y="1556792"/>
            <a:ext cx="550855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spc="225" dirty="0">
                <a:solidFill>
                  <a:srgbClr val="53585A"/>
                </a:solidFill>
                <a:latin typeface="Gill Sans MT" panose="020B0502020104020203" pitchFamily="34" charset="0"/>
              </a:rPr>
              <a:t>Captação e Desenvolvimento</a:t>
            </a:r>
            <a:endParaRPr lang="pt-BR" sz="3000" spc="225" dirty="0">
              <a:latin typeface="Gill Sans MT" panose="020B0502020104020203" pitchFamily="34" charset="0"/>
            </a:endParaRP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F8AD54D5-4AFA-4989-97D6-C17C98E36D46}"/>
              </a:ext>
            </a:extLst>
          </p:cNvPr>
          <p:cNvCxnSpPr/>
          <p:nvPr/>
        </p:nvCxnSpPr>
        <p:spPr>
          <a:xfrm>
            <a:off x="8116477" y="1670246"/>
            <a:ext cx="0" cy="365167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E1DC4EAA-599A-4E04-8908-948A4DA55D75}"/>
              </a:ext>
            </a:extLst>
          </p:cNvPr>
          <p:cNvSpPr txBox="1"/>
          <p:nvPr/>
        </p:nvSpPr>
        <p:spPr>
          <a:xfrm>
            <a:off x="48236" y="1894387"/>
            <a:ext cx="5393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solidFill>
                  <a:schemeClr val="bg1"/>
                </a:solidFill>
              </a:rPr>
              <a:t>GRCO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90A36A7-62B6-4F0D-9542-4AF3E0DE7F0E}"/>
              </a:ext>
            </a:extLst>
          </p:cNvPr>
          <p:cNvSpPr txBox="1"/>
          <p:nvPr/>
        </p:nvSpPr>
        <p:spPr>
          <a:xfrm>
            <a:off x="524228" y="1894387"/>
            <a:ext cx="5393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solidFill>
                  <a:schemeClr val="bg1"/>
                </a:solidFill>
              </a:rPr>
              <a:t>GTIN</a:t>
            </a:r>
          </a:p>
        </p:txBody>
      </p:sp>
      <p:pic>
        <p:nvPicPr>
          <p:cNvPr id="11" name="Picture 2" descr="Resultado de imagem para ICON SCRUM">
            <a:extLst>
              <a:ext uri="{FF2B5EF4-FFF2-40B4-BE49-F238E27FC236}">
                <a16:creationId xmlns:a16="http://schemas.microsoft.com/office/drawing/2014/main" id="{21872A57-2345-49D4-A494-1675438F4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671" y="1628800"/>
            <a:ext cx="502429" cy="44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upo 210">
            <a:extLst>
              <a:ext uri="{FF2B5EF4-FFF2-40B4-BE49-F238E27FC236}">
                <a16:creationId xmlns:a16="http://schemas.microsoft.com/office/drawing/2014/main" id="{C2ED41FD-E728-4A41-92DD-A4394F035BD2}"/>
              </a:ext>
            </a:extLst>
          </p:cNvPr>
          <p:cNvGrpSpPr/>
          <p:nvPr/>
        </p:nvGrpSpPr>
        <p:grpSpPr>
          <a:xfrm>
            <a:off x="8321360" y="4064617"/>
            <a:ext cx="378000" cy="513000"/>
            <a:chOff x="553230" y="3438067"/>
            <a:chExt cx="561196" cy="746310"/>
          </a:xfrm>
        </p:grpSpPr>
        <p:grpSp>
          <p:nvGrpSpPr>
            <p:cNvPr id="13" name="Grupo 211">
              <a:extLst>
                <a:ext uri="{FF2B5EF4-FFF2-40B4-BE49-F238E27FC236}">
                  <a16:creationId xmlns:a16="http://schemas.microsoft.com/office/drawing/2014/main" id="{AF82028D-4255-49C2-97DA-4D1B7A2981B6}"/>
                </a:ext>
              </a:extLst>
            </p:cNvPr>
            <p:cNvGrpSpPr/>
            <p:nvPr/>
          </p:nvGrpSpPr>
          <p:grpSpPr>
            <a:xfrm>
              <a:off x="553230" y="3438067"/>
              <a:ext cx="561196" cy="130805"/>
              <a:chOff x="359555" y="3116092"/>
              <a:chExt cx="561196" cy="130805"/>
            </a:xfrm>
          </p:grpSpPr>
          <p:sp>
            <p:nvSpPr>
              <p:cNvPr id="28" name="Retângulo de cantos arredondados 226">
                <a:extLst>
                  <a:ext uri="{FF2B5EF4-FFF2-40B4-BE49-F238E27FC236}">
                    <a16:creationId xmlns:a16="http://schemas.microsoft.com/office/drawing/2014/main" id="{CDE1C51E-3847-4088-89C9-0FCA0E1CEC81}"/>
                  </a:ext>
                </a:extLst>
              </p:cNvPr>
              <p:cNvSpPr/>
              <p:nvPr/>
            </p:nvSpPr>
            <p:spPr>
              <a:xfrm>
                <a:off x="359555" y="3116092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29" name="Retângulo de cantos arredondados 227">
                <a:extLst>
                  <a:ext uri="{FF2B5EF4-FFF2-40B4-BE49-F238E27FC236}">
                    <a16:creationId xmlns:a16="http://schemas.microsoft.com/office/drawing/2014/main" id="{FEF01D68-AEA0-4C09-9930-760077449F34}"/>
                  </a:ext>
                </a:extLst>
              </p:cNvPr>
              <p:cNvSpPr/>
              <p:nvPr/>
            </p:nvSpPr>
            <p:spPr>
              <a:xfrm>
                <a:off x="385984" y="3126795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30" name="Picture 6" descr="Resultado de imagem para check">
                <a:extLst>
                  <a:ext uri="{FF2B5EF4-FFF2-40B4-BE49-F238E27FC236}">
                    <a16:creationId xmlns:a16="http://schemas.microsoft.com/office/drawing/2014/main" id="{D926D2A4-F27C-4E8C-9EA0-D2278461C8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910" y="3116118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4" name="Grupo 212">
              <a:extLst>
                <a:ext uri="{FF2B5EF4-FFF2-40B4-BE49-F238E27FC236}">
                  <a16:creationId xmlns:a16="http://schemas.microsoft.com/office/drawing/2014/main" id="{D26575EC-2159-428D-AB2F-D2EC1F0D3686}"/>
                </a:ext>
              </a:extLst>
            </p:cNvPr>
            <p:cNvGrpSpPr/>
            <p:nvPr/>
          </p:nvGrpSpPr>
          <p:grpSpPr>
            <a:xfrm>
              <a:off x="553230" y="3593549"/>
              <a:ext cx="561196" cy="130805"/>
              <a:chOff x="359555" y="3271574"/>
              <a:chExt cx="561196" cy="130805"/>
            </a:xfrm>
          </p:grpSpPr>
          <p:sp>
            <p:nvSpPr>
              <p:cNvPr id="25" name="Retângulo de cantos arredondados 223">
                <a:extLst>
                  <a:ext uri="{FF2B5EF4-FFF2-40B4-BE49-F238E27FC236}">
                    <a16:creationId xmlns:a16="http://schemas.microsoft.com/office/drawing/2014/main" id="{EE86936F-FEEB-41AB-9353-7F631CEC4CB5}"/>
                  </a:ext>
                </a:extLst>
              </p:cNvPr>
              <p:cNvSpPr/>
              <p:nvPr/>
            </p:nvSpPr>
            <p:spPr>
              <a:xfrm>
                <a:off x="359555" y="3271574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26" name="Retângulo de cantos arredondados 224">
                <a:extLst>
                  <a:ext uri="{FF2B5EF4-FFF2-40B4-BE49-F238E27FC236}">
                    <a16:creationId xmlns:a16="http://schemas.microsoft.com/office/drawing/2014/main" id="{497452DD-2F75-428B-BFA4-20C45AE3356F}"/>
                  </a:ext>
                </a:extLst>
              </p:cNvPr>
              <p:cNvSpPr/>
              <p:nvPr/>
            </p:nvSpPr>
            <p:spPr>
              <a:xfrm>
                <a:off x="385984" y="3282277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27" name="Picture 6" descr="Resultado de imagem para check">
                <a:extLst>
                  <a:ext uri="{FF2B5EF4-FFF2-40B4-BE49-F238E27FC236}">
                    <a16:creationId xmlns:a16="http://schemas.microsoft.com/office/drawing/2014/main" id="{B2E2BB12-FED3-4A32-BB3A-89DAD17F3A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910" y="3271600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5" name="Grupo 213">
              <a:extLst>
                <a:ext uri="{FF2B5EF4-FFF2-40B4-BE49-F238E27FC236}">
                  <a16:creationId xmlns:a16="http://schemas.microsoft.com/office/drawing/2014/main" id="{365846B4-51C2-4C1A-867C-01EC018C5EFE}"/>
                </a:ext>
              </a:extLst>
            </p:cNvPr>
            <p:cNvGrpSpPr/>
            <p:nvPr/>
          </p:nvGrpSpPr>
          <p:grpSpPr>
            <a:xfrm>
              <a:off x="553230" y="3749031"/>
              <a:ext cx="561196" cy="130805"/>
              <a:chOff x="359555" y="3427056"/>
              <a:chExt cx="561196" cy="130805"/>
            </a:xfrm>
          </p:grpSpPr>
          <p:sp>
            <p:nvSpPr>
              <p:cNvPr id="22" name="Retângulo de cantos arredondados 220">
                <a:extLst>
                  <a:ext uri="{FF2B5EF4-FFF2-40B4-BE49-F238E27FC236}">
                    <a16:creationId xmlns:a16="http://schemas.microsoft.com/office/drawing/2014/main" id="{3F1AAB76-7E33-4709-B125-A1D476496D04}"/>
                  </a:ext>
                </a:extLst>
              </p:cNvPr>
              <p:cNvSpPr/>
              <p:nvPr/>
            </p:nvSpPr>
            <p:spPr>
              <a:xfrm>
                <a:off x="359555" y="3427056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23" name="Retângulo de cantos arredondados 221">
                <a:extLst>
                  <a:ext uri="{FF2B5EF4-FFF2-40B4-BE49-F238E27FC236}">
                    <a16:creationId xmlns:a16="http://schemas.microsoft.com/office/drawing/2014/main" id="{5B1F2257-5764-4CF7-990A-ED3828D508A3}"/>
                  </a:ext>
                </a:extLst>
              </p:cNvPr>
              <p:cNvSpPr/>
              <p:nvPr/>
            </p:nvSpPr>
            <p:spPr>
              <a:xfrm>
                <a:off x="385984" y="3437759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24" name="Picture 6" descr="Resultado de imagem para check">
                <a:extLst>
                  <a:ext uri="{FF2B5EF4-FFF2-40B4-BE49-F238E27FC236}">
                    <a16:creationId xmlns:a16="http://schemas.microsoft.com/office/drawing/2014/main" id="{06487E86-55CC-4079-BC79-A1504C9E3A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910" y="3427082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6" name="Grupo 214">
              <a:extLst>
                <a:ext uri="{FF2B5EF4-FFF2-40B4-BE49-F238E27FC236}">
                  <a16:creationId xmlns:a16="http://schemas.microsoft.com/office/drawing/2014/main" id="{19E6034F-8482-46B2-94CE-EE8A4A5E7241}"/>
                </a:ext>
              </a:extLst>
            </p:cNvPr>
            <p:cNvGrpSpPr/>
            <p:nvPr/>
          </p:nvGrpSpPr>
          <p:grpSpPr>
            <a:xfrm>
              <a:off x="553230" y="3901172"/>
              <a:ext cx="561196" cy="130805"/>
              <a:chOff x="359555" y="3579197"/>
              <a:chExt cx="561196" cy="130805"/>
            </a:xfrm>
          </p:grpSpPr>
          <p:sp>
            <p:nvSpPr>
              <p:cNvPr id="20" name="Retângulo de cantos arredondados 218">
                <a:extLst>
                  <a:ext uri="{FF2B5EF4-FFF2-40B4-BE49-F238E27FC236}">
                    <a16:creationId xmlns:a16="http://schemas.microsoft.com/office/drawing/2014/main" id="{8570B938-2E26-4786-AD3A-32E89175D118}"/>
                  </a:ext>
                </a:extLst>
              </p:cNvPr>
              <p:cNvSpPr/>
              <p:nvPr/>
            </p:nvSpPr>
            <p:spPr>
              <a:xfrm>
                <a:off x="359555" y="3579197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21" name="Retângulo de cantos arredondados 219">
                <a:extLst>
                  <a:ext uri="{FF2B5EF4-FFF2-40B4-BE49-F238E27FC236}">
                    <a16:creationId xmlns:a16="http://schemas.microsoft.com/office/drawing/2014/main" id="{5FDF046B-52FA-4436-B64F-45FF1BD75444}"/>
                  </a:ext>
                </a:extLst>
              </p:cNvPr>
              <p:cNvSpPr/>
              <p:nvPr/>
            </p:nvSpPr>
            <p:spPr>
              <a:xfrm>
                <a:off x="385984" y="3589900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</p:grpSp>
        <p:grpSp>
          <p:nvGrpSpPr>
            <p:cNvPr id="17" name="Grupo 215">
              <a:extLst>
                <a:ext uri="{FF2B5EF4-FFF2-40B4-BE49-F238E27FC236}">
                  <a16:creationId xmlns:a16="http://schemas.microsoft.com/office/drawing/2014/main" id="{BEA24361-5FCB-45BA-92E2-0DEB0C101305}"/>
                </a:ext>
              </a:extLst>
            </p:cNvPr>
            <p:cNvGrpSpPr/>
            <p:nvPr/>
          </p:nvGrpSpPr>
          <p:grpSpPr>
            <a:xfrm>
              <a:off x="553230" y="4053572"/>
              <a:ext cx="561196" cy="130805"/>
              <a:chOff x="359555" y="3731597"/>
              <a:chExt cx="561196" cy="130805"/>
            </a:xfrm>
          </p:grpSpPr>
          <p:sp>
            <p:nvSpPr>
              <p:cNvPr id="18" name="Retângulo de cantos arredondados 216">
                <a:extLst>
                  <a:ext uri="{FF2B5EF4-FFF2-40B4-BE49-F238E27FC236}">
                    <a16:creationId xmlns:a16="http://schemas.microsoft.com/office/drawing/2014/main" id="{A0F28110-2299-4AB2-8AAE-53B128389FA6}"/>
                  </a:ext>
                </a:extLst>
              </p:cNvPr>
              <p:cNvSpPr/>
              <p:nvPr/>
            </p:nvSpPr>
            <p:spPr>
              <a:xfrm>
                <a:off x="359555" y="3731597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19" name="Retângulo de cantos arredondados 217">
                <a:extLst>
                  <a:ext uri="{FF2B5EF4-FFF2-40B4-BE49-F238E27FC236}">
                    <a16:creationId xmlns:a16="http://schemas.microsoft.com/office/drawing/2014/main" id="{4A07646B-DCD0-4433-9066-0AAC9B80D2B6}"/>
                  </a:ext>
                </a:extLst>
              </p:cNvPr>
              <p:cNvSpPr/>
              <p:nvPr/>
            </p:nvSpPr>
            <p:spPr>
              <a:xfrm>
                <a:off x="385984" y="3742300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</p:grpSp>
      </p:grpSp>
      <p:pic>
        <p:nvPicPr>
          <p:cNvPr id="31" name="Picture 5">
            <a:extLst>
              <a:ext uri="{FF2B5EF4-FFF2-40B4-BE49-F238E27FC236}">
                <a16:creationId xmlns:a16="http://schemas.microsoft.com/office/drawing/2014/main" id="{8EFC8458-CCB4-4F13-AECA-E3D56E85F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218295" y="5284466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5">
            <a:extLst>
              <a:ext uri="{FF2B5EF4-FFF2-40B4-BE49-F238E27FC236}">
                <a16:creationId xmlns:a16="http://schemas.microsoft.com/office/drawing/2014/main" id="{5D3F8A1C-2A7D-42D9-AAB9-8DDA7C69F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7121008" y="5284466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Grupo 232">
            <a:extLst>
              <a:ext uri="{FF2B5EF4-FFF2-40B4-BE49-F238E27FC236}">
                <a16:creationId xmlns:a16="http://schemas.microsoft.com/office/drawing/2014/main" id="{BCE59DF1-B681-44DC-886E-2251EA07D579}"/>
              </a:ext>
            </a:extLst>
          </p:cNvPr>
          <p:cNvGrpSpPr/>
          <p:nvPr/>
        </p:nvGrpSpPr>
        <p:grpSpPr>
          <a:xfrm flipH="1">
            <a:off x="50994" y="4988626"/>
            <a:ext cx="728281" cy="683999"/>
            <a:chOff x="7907012" y="2976343"/>
            <a:chExt cx="971041" cy="911998"/>
          </a:xfrm>
        </p:grpSpPr>
        <p:pic>
          <p:nvPicPr>
            <p:cNvPr id="34" name="Picture 4" descr="Resultado de imagem para transporte icon png">
              <a:extLst>
                <a:ext uri="{FF2B5EF4-FFF2-40B4-BE49-F238E27FC236}">
                  <a16:creationId xmlns:a16="http://schemas.microsoft.com/office/drawing/2014/main" id="{75947259-0ADB-44A8-85EB-1DDF0F1F47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7012" y="2976343"/>
              <a:ext cx="971041" cy="911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5" name="Grupo 234">
              <a:extLst>
                <a:ext uri="{FF2B5EF4-FFF2-40B4-BE49-F238E27FC236}">
                  <a16:creationId xmlns:a16="http://schemas.microsoft.com/office/drawing/2014/main" id="{B03DDA63-0470-42FB-826C-20BCAC5E2058}"/>
                </a:ext>
              </a:extLst>
            </p:cNvPr>
            <p:cNvGrpSpPr/>
            <p:nvPr/>
          </p:nvGrpSpPr>
          <p:grpSpPr>
            <a:xfrm>
              <a:off x="7959427" y="3277335"/>
              <a:ext cx="467023" cy="180000"/>
              <a:chOff x="7965777" y="3309085"/>
              <a:chExt cx="467023" cy="180000"/>
            </a:xfrm>
          </p:grpSpPr>
          <p:sp>
            <p:nvSpPr>
              <p:cNvPr id="43" name="Retângulo de cantos arredondados 242">
                <a:extLst>
                  <a:ext uri="{FF2B5EF4-FFF2-40B4-BE49-F238E27FC236}">
                    <a16:creationId xmlns:a16="http://schemas.microsoft.com/office/drawing/2014/main" id="{4C7C67A0-C753-4708-936F-5E4972F80B10}"/>
                  </a:ext>
                </a:extLst>
              </p:cNvPr>
              <p:cNvSpPr/>
              <p:nvPr/>
            </p:nvSpPr>
            <p:spPr>
              <a:xfrm>
                <a:off x="7965777" y="3309085"/>
                <a:ext cx="467023" cy="180000"/>
              </a:xfrm>
              <a:prstGeom prst="roundRect">
                <a:avLst>
                  <a:gd name="adj" fmla="val 784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44" name="Retângulo de cantos arredondados 243">
                <a:extLst>
                  <a:ext uri="{FF2B5EF4-FFF2-40B4-BE49-F238E27FC236}">
                    <a16:creationId xmlns:a16="http://schemas.microsoft.com/office/drawing/2014/main" id="{292E5811-1CD5-4B39-9F2A-B96DED6790B1}"/>
                  </a:ext>
                </a:extLst>
              </p:cNvPr>
              <p:cNvSpPr/>
              <p:nvPr/>
            </p:nvSpPr>
            <p:spPr>
              <a:xfrm>
                <a:off x="7992207" y="3319789"/>
                <a:ext cx="108000" cy="109398"/>
              </a:xfrm>
              <a:prstGeom prst="roundRect">
                <a:avLst/>
              </a:prstGeom>
              <a:solidFill>
                <a:srgbClr val="B1D34B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45" name="Picture 6" descr="Resultado de imagem para check">
                <a:extLst>
                  <a:ext uri="{FF2B5EF4-FFF2-40B4-BE49-F238E27FC236}">
                    <a16:creationId xmlns:a16="http://schemas.microsoft.com/office/drawing/2014/main" id="{BC59F76B-1265-4C3B-A25F-65EC7C2C88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8133" y="3309112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6" name="Conector reto 45">
                <a:extLst>
                  <a:ext uri="{FF2B5EF4-FFF2-40B4-BE49-F238E27FC236}">
                    <a16:creationId xmlns:a16="http://schemas.microsoft.com/office/drawing/2014/main" id="{671F02C6-13A8-4F64-BD06-BE26F40FAFE9}"/>
                  </a:ext>
                </a:extLst>
              </p:cNvPr>
              <p:cNvCxnSpPr/>
              <p:nvPr/>
            </p:nvCxnSpPr>
            <p:spPr>
              <a:xfrm>
                <a:off x="8118702" y="3345913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ector reto 46">
                <a:extLst>
                  <a:ext uri="{FF2B5EF4-FFF2-40B4-BE49-F238E27FC236}">
                    <a16:creationId xmlns:a16="http://schemas.microsoft.com/office/drawing/2014/main" id="{88EC379C-FFEE-46D6-8107-2C3FD64FAD35}"/>
                  </a:ext>
                </a:extLst>
              </p:cNvPr>
              <p:cNvCxnSpPr/>
              <p:nvPr/>
            </p:nvCxnSpPr>
            <p:spPr>
              <a:xfrm>
                <a:off x="8118702" y="3403433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ector reto 47">
                <a:extLst>
                  <a:ext uri="{FF2B5EF4-FFF2-40B4-BE49-F238E27FC236}">
                    <a16:creationId xmlns:a16="http://schemas.microsoft.com/office/drawing/2014/main" id="{7B1D0AB6-F6A7-46F3-9D0D-E1420ADEE8A5}"/>
                  </a:ext>
                </a:extLst>
              </p:cNvPr>
              <p:cNvCxnSpPr/>
              <p:nvPr/>
            </p:nvCxnSpPr>
            <p:spPr>
              <a:xfrm>
                <a:off x="8118702" y="3456506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o 235">
              <a:extLst>
                <a:ext uri="{FF2B5EF4-FFF2-40B4-BE49-F238E27FC236}">
                  <a16:creationId xmlns:a16="http://schemas.microsoft.com/office/drawing/2014/main" id="{64184BF7-1E35-4285-8AAA-0D5013014EC7}"/>
                </a:ext>
              </a:extLst>
            </p:cNvPr>
            <p:cNvGrpSpPr/>
            <p:nvPr/>
          </p:nvGrpSpPr>
          <p:grpSpPr>
            <a:xfrm>
              <a:off x="7959427" y="3470440"/>
              <a:ext cx="467023" cy="180000"/>
              <a:chOff x="7965777" y="3540290"/>
              <a:chExt cx="467023" cy="180000"/>
            </a:xfrm>
          </p:grpSpPr>
          <p:sp>
            <p:nvSpPr>
              <p:cNvPr id="37" name="Retângulo de cantos arredondados 236">
                <a:extLst>
                  <a:ext uri="{FF2B5EF4-FFF2-40B4-BE49-F238E27FC236}">
                    <a16:creationId xmlns:a16="http://schemas.microsoft.com/office/drawing/2014/main" id="{79B37602-A7B1-4281-8815-0462A1987950}"/>
                  </a:ext>
                </a:extLst>
              </p:cNvPr>
              <p:cNvSpPr/>
              <p:nvPr/>
            </p:nvSpPr>
            <p:spPr>
              <a:xfrm>
                <a:off x="7965777" y="3540290"/>
                <a:ext cx="467023" cy="180000"/>
              </a:xfrm>
              <a:prstGeom prst="roundRect">
                <a:avLst>
                  <a:gd name="adj" fmla="val 784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38" name="Retângulo de cantos arredondados 237">
                <a:extLst>
                  <a:ext uri="{FF2B5EF4-FFF2-40B4-BE49-F238E27FC236}">
                    <a16:creationId xmlns:a16="http://schemas.microsoft.com/office/drawing/2014/main" id="{AAE9FAEA-888B-47AE-ACA1-EB7B9C397454}"/>
                  </a:ext>
                </a:extLst>
              </p:cNvPr>
              <p:cNvSpPr/>
              <p:nvPr/>
            </p:nvSpPr>
            <p:spPr>
              <a:xfrm>
                <a:off x="7992207" y="3550994"/>
                <a:ext cx="108000" cy="109398"/>
              </a:xfrm>
              <a:prstGeom prst="roundRect">
                <a:avLst/>
              </a:prstGeom>
              <a:solidFill>
                <a:srgbClr val="B1D34B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39" name="Picture 6" descr="Resultado de imagem para check">
                <a:extLst>
                  <a:ext uri="{FF2B5EF4-FFF2-40B4-BE49-F238E27FC236}">
                    <a16:creationId xmlns:a16="http://schemas.microsoft.com/office/drawing/2014/main" id="{BE7A343D-B8F4-4A7B-82E9-061214CC33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8133" y="3540317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0" name="Conector reto 39">
                <a:extLst>
                  <a:ext uri="{FF2B5EF4-FFF2-40B4-BE49-F238E27FC236}">
                    <a16:creationId xmlns:a16="http://schemas.microsoft.com/office/drawing/2014/main" id="{BF159476-9003-4F03-A570-BA1568BDB230}"/>
                  </a:ext>
                </a:extLst>
              </p:cNvPr>
              <p:cNvCxnSpPr/>
              <p:nvPr/>
            </p:nvCxnSpPr>
            <p:spPr>
              <a:xfrm>
                <a:off x="8118702" y="3577118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ector reto 40">
                <a:extLst>
                  <a:ext uri="{FF2B5EF4-FFF2-40B4-BE49-F238E27FC236}">
                    <a16:creationId xmlns:a16="http://schemas.microsoft.com/office/drawing/2014/main" id="{7D6B0F92-28C8-47E4-A242-87A7D944CDCF}"/>
                  </a:ext>
                </a:extLst>
              </p:cNvPr>
              <p:cNvCxnSpPr/>
              <p:nvPr/>
            </p:nvCxnSpPr>
            <p:spPr>
              <a:xfrm>
                <a:off x="8118702" y="3634638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ector reto 41">
                <a:extLst>
                  <a:ext uri="{FF2B5EF4-FFF2-40B4-BE49-F238E27FC236}">
                    <a16:creationId xmlns:a16="http://schemas.microsoft.com/office/drawing/2014/main" id="{F1F2BA28-DB81-4BEE-8306-EA454FC51E4E}"/>
                  </a:ext>
                </a:extLst>
              </p:cNvPr>
              <p:cNvCxnSpPr/>
              <p:nvPr/>
            </p:nvCxnSpPr>
            <p:spPr>
              <a:xfrm>
                <a:off x="8118702" y="3687711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9" name="Picture 5">
            <a:extLst>
              <a:ext uri="{FF2B5EF4-FFF2-40B4-BE49-F238E27FC236}">
                <a16:creationId xmlns:a16="http://schemas.microsoft.com/office/drawing/2014/main" id="{33D961F0-65AF-4A70-90B6-16D16EDFE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893130" y="5284466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5">
            <a:extLst>
              <a:ext uri="{FF2B5EF4-FFF2-40B4-BE49-F238E27FC236}">
                <a16:creationId xmlns:a16="http://schemas.microsoft.com/office/drawing/2014/main" id="{E3C8E2ED-831C-437B-8C07-B7332719F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002336" y="3109888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5">
            <a:extLst>
              <a:ext uri="{FF2B5EF4-FFF2-40B4-BE49-F238E27FC236}">
                <a16:creationId xmlns:a16="http://schemas.microsoft.com/office/drawing/2014/main" id="{3B1FBACC-49DB-4C04-8AB9-0CD919463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430348" y="3109888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5">
            <a:extLst>
              <a:ext uri="{FF2B5EF4-FFF2-40B4-BE49-F238E27FC236}">
                <a16:creationId xmlns:a16="http://schemas.microsoft.com/office/drawing/2014/main" id="{C2870E67-F02E-46CE-9F72-E2A37E7C9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858361" y="3109888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5">
            <a:extLst>
              <a:ext uri="{FF2B5EF4-FFF2-40B4-BE49-F238E27FC236}">
                <a16:creationId xmlns:a16="http://schemas.microsoft.com/office/drawing/2014/main" id="{1119B522-EA48-428E-A6AE-FF961C919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7260" y="4189491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4" name="Agrupar 53">
            <a:extLst>
              <a:ext uri="{FF2B5EF4-FFF2-40B4-BE49-F238E27FC236}">
                <a16:creationId xmlns:a16="http://schemas.microsoft.com/office/drawing/2014/main" id="{371F21A7-DA45-40EC-9B88-4ADAFD92ECA8}"/>
              </a:ext>
            </a:extLst>
          </p:cNvPr>
          <p:cNvGrpSpPr/>
          <p:nvPr/>
        </p:nvGrpSpPr>
        <p:grpSpPr>
          <a:xfrm>
            <a:off x="174097" y="2486287"/>
            <a:ext cx="1451733" cy="1485000"/>
            <a:chOff x="232129" y="1239326"/>
            <a:chExt cx="1935644" cy="1980000"/>
          </a:xfrm>
        </p:grpSpPr>
        <p:pic>
          <p:nvPicPr>
            <p:cNvPr id="55" name="Picture 2" descr="Resultado de imagem para lupa png">
              <a:hlinkClick r:id="rId7" action="ppaction://hlinksldjump"/>
              <a:extLst>
                <a:ext uri="{FF2B5EF4-FFF2-40B4-BE49-F238E27FC236}">
                  <a16:creationId xmlns:a16="http://schemas.microsoft.com/office/drawing/2014/main" id="{7DC01144-F7B0-4DDF-833A-CAE7A0FD7E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739578" y="1678693"/>
              <a:ext cx="920747" cy="904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Retângulo de cantos arredondados 187">
              <a:extLst>
                <a:ext uri="{FF2B5EF4-FFF2-40B4-BE49-F238E27FC236}">
                  <a16:creationId xmlns:a16="http://schemas.microsoft.com/office/drawing/2014/main" id="{EB514380-914A-4F91-9C5E-A595BC4BA02E}"/>
                </a:ext>
              </a:extLst>
            </p:cNvPr>
            <p:cNvSpPr/>
            <p:nvPr/>
          </p:nvSpPr>
          <p:spPr>
            <a:xfrm>
              <a:off x="232129" y="1239326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CAPTAR AS NECESSIDADES</a:t>
              </a:r>
            </a:p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RELACIONAR COM AS ÁREAS</a:t>
              </a:r>
            </a:p>
          </p:txBody>
        </p:sp>
        <p:pic>
          <p:nvPicPr>
            <p:cNvPr id="57" name="Picture 2" descr="Resultado de imagem para persona colorido png">
              <a:extLst>
                <a:ext uri="{FF2B5EF4-FFF2-40B4-BE49-F238E27FC236}">
                  <a16:creationId xmlns:a16="http://schemas.microsoft.com/office/drawing/2014/main" id="{AF02B7BE-1BD1-45A9-A28C-C22F07BA6B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445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2" descr="Resultado de imagem para persona colorido png">
              <a:extLst>
                <a:ext uri="{FF2B5EF4-FFF2-40B4-BE49-F238E27FC236}">
                  <a16:creationId xmlns:a16="http://schemas.microsoft.com/office/drawing/2014/main" id="{D60DADBA-BCBC-4BBC-9EA8-1C66CBA15E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852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9" name="Agrupar 58">
            <a:extLst>
              <a:ext uri="{FF2B5EF4-FFF2-40B4-BE49-F238E27FC236}">
                <a16:creationId xmlns:a16="http://schemas.microsoft.com/office/drawing/2014/main" id="{8C25A5EB-66A5-4739-9D39-CC7777684689}"/>
              </a:ext>
            </a:extLst>
          </p:cNvPr>
          <p:cNvGrpSpPr/>
          <p:nvPr/>
        </p:nvGrpSpPr>
        <p:grpSpPr>
          <a:xfrm>
            <a:off x="7458133" y="2486287"/>
            <a:ext cx="1451733" cy="1485000"/>
            <a:chOff x="9944177" y="1239326"/>
            <a:chExt cx="1935644" cy="1980000"/>
          </a:xfrm>
        </p:grpSpPr>
        <p:grpSp>
          <p:nvGrpSpPr>
            <p:cNvPr id="60" name="Grupo 314">
              <a:extLst>
                <a:ext uri="{FF2B5EF4-FFF2-40B4-BE49-F238E27FC236}">
                  <a16:creationId xmlns:a16="http://schemas.microsoft.com/office/drawing/2014/main" id="{DB1DD5F8-9FB8-450F-84FA-6C456DC52371}"/>
                </a:ext>
              </a:extLst>
            </p:cNvPr>
            <p:cNvGrpSpPr/>
            <p:nvPr/>
          </p:nvGrpSpPr>
          <p:grpSpPr>
            <a:xfrm>
              <a:off x="10323439" y="1940166"/>
              <a:ext cx="1177121" cy="787441"/>
              <a:chOff x="-2215366" y="2546350"/>
              <a:chExt cx="1177121" cy="787441"/>
            </a:xfrm>
          </p:grpSpPr>
          <p:sp>
            <p:nvSpPr>
              <p:cNvPr id="64" name="Paralelogramo 63">
                <a:extLst>
                  <a:ext uri="{FF2B5EF4-FFF2-40B4-BE49-F238E27FC236}">
                    <a16:creationId xmlns:a16="http://schemas.microsoft.com/office/drawing/2014/main" id="{BFA98F39-CED5-46E9-8788-629E24AD18A9}"/>
                  </a:ext>
                </a:extLst>
              </p:cNvPr>
              <p:cNvSpPr/>
              <p:nvPr/>
            </p:nvSpPr>
            <p:spPr>
              <a:xfrm>
                <a:off x="-2067422" y="2786014"/>
                <a:ext cx="916969" cy="45719"/>
              </a:xfrm>
              <a:prstGeom prst="parallelogram">
                <a:avLst>
                  <a:gd name="adj" fmla="val 596228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65" name="Paralelogramo 64">
                <a:extLst>
                  <a:ext uri="{FF2B5EF4-FFF2-40B4-BE49-F238E27FC236}">
                    <a16:creationId xmlns:a16="http://schemas.microsoft.com/office/drawing/2014/main" id="{AA02E679-974F-479D-9BB3-C1E4FDF0C0B4}"/>
                  </a:ext>
                </a:extLst>
              </p:cNvPr>
              <p:cNvSpPr/>
              <p:nvPr/>
            </p:nvSpPr>
            <p:spPr>
              <a:xfrm>
                <a:off x="-1919218" y="3061599"/>
                <a:ext cx="604917" cy="36000"/>
              </a:xfrm>
              <a:prstGeom prst="parallelogram">
                <a:avLst>
                  <a:gd name="adj" fmla="val 466529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66" name="Trapezoide 65">
                <a:extLst>
                  <a:ext uri="{FF2B5EF4-FFF2-40B4-BE49-F238E27FC236}">
                    <a16:creationId xmlns:a16="http://schemas.microsoft.com/office/drawing/2014/main" id="{971DEE03-8C85-469E-A027-8067CC855CE7}"/>
                  </a:ext>
                </a:extLst>
              </p:cNvPr>
              <p:cNvSpPr/>
              <p:nvPr/>
            </p:nvSpPr>
            <p:spPr>
              <a:xfrm flipV="1">
                <a:off x="-2215366" y="2546350"/>
                <a:ext cx="1177121" cy="240710"/>
              </a:xfrm>
              <a:prstGeom prst="trapezoid">
                <a:avLst>
                  <a:gd name="adj" fmla="val 52097"/>
                </a:avLst>
              </a:prstGeom>
              <a:solidFill>
                <a:srgbClr val="B1D34B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67" name="Trapezoide 66">
                <a:extLst>
                  <a:ext uri="{FF2B5EF4-FFF2-40B4-BE49-F238E27FC236}">
                    <a16:creationId xmlns:a16="http://schemas.microsoft.com/office/drawing/2014/main" id="{ACC3BBD2-CC39-4128-973D-8AEBC617B572}"/>
                  </a:ext>
                </a:extLst>
              </p:cNvPr>
              <p:cNvSpPr/>
              <p:nvPr/>
            </p:nvSpPr>
            <p:spPr>
              <a:xfrm flipV="1">
                <a:off x="-2067422" y="2819226"/>
                <a:ext cx="881232" cy="241200"/>
              </a:xfrm>
              <a:prstGeom prst="trapezoid">
                <a:avLst>
                  <a:gd name="adj" fmla="val 53413"/>
                </a:avLst>
              </a:prstGeom>
              <a:solidFill>
                <a:srgbClr val="00995D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68" name="Trapezoide 67">
                <a:extLst>
                  <a:ext uri="{FF2B5EF4-FFF2-40B4-BE49-F238E27FC236}">
                    <a16:creationId xmlns:a16="http://schemas.microsoft.com/office/drawing/2014/main" id="{D4F7E5C0-FFD5-4B61-B175-A89B9E2EB5E3}"/>
                  </a:ext>
                </a:extLst>
              </p:cNvPr>
              <p:cNvSpPr/>
              <p:nvPr/>
            </p:nvSpPr>
            <p:spPr>
              <a:xfrm flipV="1">
                <a:off x="-1923657" y="3092591"/>
                <a:ext cx="593702" cy="241200"/>
              </a:xfrm>
              <a:prstGeom prst="trapezoid">
                <a:avLst>
                  <a:gd name="adj" fmla="val 53413"/>
                </a:avLst>
              </a:prstGeom>
              <a:solidFill>
                <a:srgbClr val="00401A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</p:grpSp>
        <p:sp>
          <p:nvSpPr>
            <p:cNvPr id="61" name="Retângulo de cantos arredondados 187">
              <a:hlinkClick r:id="rId10" action="ppaction://hlinksldjump"/>
              <a:extLst>
                <a:ext uri="{FF2B5EF4-FFF2-40B4-BE49-F238E27FC236}">
                  <a16:creationId xmlns:a16="http://schemas.microsoft.com/office/drawing/2014/main" id="{C5635535-599C-4068-9B68-C8F96D830360}"/>
                </a:ext>
              </a:extLst>
            </p:cNvPr>
            <p:cNvSpPr/>
            <p:nvPr/>
          </p:nvSpPr>
          <p:spPr>
            <a:xfrm>
              <a:off x="9944177" y="1239326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PRIORIZAR</a:t>
              </a:r>
            </a:p>
          </p:txBody>
        </p:sp>
        <p:pic>
          <p:nvPicPr>
            <p:cNvPr id="62" name="Picture 2" descr="Resultado de imagem para persona colorido png">
              <a:extLst>
                <a:ext uri="{FF2B5EF4-FFF2-40B4-BE49-F238E27FC236}">
                  <a16:creationId xmlns:a16="http://schemas.microsoft.com/office/drawing/2014/main" id="{9E2E11D3-9BC3-4C90-BC69-1E4BA5F718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4580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2" descr="Resultado de imagem para persona colorido png">
              <a:extLst>
                <a:ext uri="{FF2B5EF4-FFF2-40B4-BE49-F238E27FC236}">
                  <a16:creationId xmlns:a16="http://schemas.microsoft.com/office/drawing/2014/main" id="{DD5570E8-3E54-47E3-B247-2CA738A2BE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53987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9" name="Agrupar 68">
            <a:extLst>
              <a:ext uri="{FF2B5EF4-FFF2-40B4-BE49-F238E27FC236}">
                <a16:creationId xmlns:a16="http://schemas.microsoft.com/office/drawing/2014/main" id="{DDD9FF7C-EAEC-45B6-92EB-1B35E87ABEE0}"/>
              </a:ext>
            </a:extLst>
          </p:cNvPr>
          <p:cNvGrpSpPr/>
          <p:nvPr/>
        </p:nvGrpSpPr>
        <p:grpSpPr>
          <a:xfrm>
            <a:off x="5030122" y="2486287"/>
            <a:ext cx="1451733" cy="1485000"/>
            <a:chOff x="6706829" y="1239326"/>
            <a:chExt cx="1935644" cy="1980000"/>
          </a:xfrm>
        </p:grpSpPr>
        <p:sp>
          <p:nvSpPr>
            <p:cNvPr id="70" name="Retângulo de cantos arredondados 187">
              <a:extLst>
                <a:ext uri="{FF2B5EF4-FFF2-40B4-BE49-F238E27FC236}">
                  <a16:creationId xmlns:a16="http://schemas.microsoft.com/office/drawing/2014/main" id="{BD014A5A-6F12-42B2-B114-58F56A0F85C9}"/>
                </a:ext>
              </a:extLst>
            </p:cNvPr>
            <p:cNvSpPr/>
            <p:nvPr/>
          </p:nvSpPr>
          <p:spPr>
            <a:xfrm>
              <a:off x="6706829" y="1239326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r>
                <a:rPr lang="pt-BR" sz="788" dirty="0">
                  <a:latin typeface="Trebuchet MS" panose="020B0603020202020204" pitchFamily="34" charset="0"/>
                </a:rPr>
                <a:t>FORMALIZAR A NECESSIDADE</a:t>
              </a:r>
            </a:p>
          </p:txBody>
        </p:sp>
        <p:pic>
          <p:nvPicPr>
            <p:cNvPr id="71" name="Picture 8" descr="Resultado de imagem para SISTEMA ícone">
              <a:hlinkClick r:id="rId11" action="ppaction://hlinksldjump"/>
              <a:extLst>
                <a:ext uri="{FF2B5EF4-FFF2-40B4-BE49-F238E27FC236}">
                  <a16:creationId xmlns:a16="http://schemas.microsoft.com/office/drawing/2014/main" id="{6BDD5685-4F99-4897-88EE-41DEC91304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96082" y="1414293"/>
              <a:ext cx="1357139" cy="13571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2" descr="Resultado de imagem para persona colorido png">
              <a:extLst>
                <a:ext uri="{FF2B5EF4-FFF2-40B4-BE49-F238E27FC236}">
                  <a16:creationId xmlns:a16="http://schemas.microsoft.com/office/drawing/2014/main" id="{EAA8772D-CC2C-4BDD-8B5D-F6EFFDAE0F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3375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3" name="Agrupar 72">
            <a:extLst>
              <a:ext uri="{FF2B5EF4-FFF2-40B4-BE49-F238E27FC236}">
                <a16:creationId xmlns:a16="http://schemas.microsoft.com/office/drawing/2014/main" id="{516D0CD2-31C6-441F-ACE8-91C7AD2ADF8B}"/>
              </a:ext>
            </a:extLst>
          </p:cNvPr>
          <p:cNvGrpSpPr/>
          <p:nvPr/>
        </p:nvGrpSpPr>
        <p:grpSpPr>
          <a:xfrm>
            <a:off x="2598283" y="2486287"/>
            <a:ext cx="1455560" cy="1485000"/>
            <a:chOff x="3464376" y="1239326"/>
            <a:chExt cx="1940747" cy="1980000"/>
          </a:xfrm>
        </p:grpSpPr>
        <p:pic>
          <p:nvPicPr>
            <p:cNvPr id="74" name="Picture 4" descr="Resultado de imagem para ESCREVER PNG">
              <a:extLst>
                <a:ext uri="{FF2B5EF4-FFF2-40B4-BE49-F238E27FC236}">
                  <a16:creationId xmlns:a16="http://schemas.microsoft.com/office/drawing/2014/main" id="{3CB28CF5-8A8B-4120-95E7-5096BB7A90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7663" y="1666162"/>
              <a:ext cx="1119276" cy="1119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5" name="Retângulo de cantos arredondados 187">
              <a:extLst>
                <a:ext uri="{FF2B5EF4-FFF2-40B4-BE49-F238E27FC236}">
                  <a16:creationId xmlns:a16="http://schemas.microsoft.com/office/drawing/2014/main" id="{709A2F49-3E27-4804-A22A-E65DF429AD50}"/>
                </a:ext>
              </a:extLst>
            </p:cNvPr>
            <p:cNvSpPr/>
            <p:nvPr/>
          </p:nvSpPr>
          <p:spPr>
            <a:xfrm>
              <a:off x="3469479" y="1239326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27000" rIns="27000" rtlCol="0" anchor="b"/>
            <a:lstStyle/>
            <a:p>
              <a:r>
                <a:rPr lang="pt-BR" sz="788" dirty="0">
                  <a:latin typeface="Trebuchet MS" panose="020B0603020202020204" pitchFamily="34" charset="0"/>
                </a:rPr>
                <a:t>DESCREVER AS NECESSIDADES</a:t>
              </a:r>
            </a:p>
          </p:txBody>
        </p:sp>
        <p:pic>
          <p:nvPicPr>
            <p:cNvPr id="76" name="Picture 2" descr="Resultado de imagem para persona colorido png">
              <a:extLst>
                <a:ext uri="{FF2B5EF4-FFF2-40B4-BE49-F238E27FC236}">
                  <a16:creationId xmlns:a16="http://schemas.microsoft.com/office/drawing/2014/main" id="{8DB57C94-4353-4664-9907-BDE04F4CE7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4376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7" name="Agrupar 76">
            <a:extLst>
              <a:ext uri="{FF2B5EF4-FFF2-40B4-BE49-F238E27FC236}">
                <a16:creationId xmlns:a16="http://schemas.microsoft.com/office/drawing/2014/main" id="{78841B32-7829-43EA-B4F4-72D1DE8B160E}"/>
              </a:ext>
            </a:extLst>
          </p:cNvPr>
          <p:cNvGrpSpPr/>
          <p:nvPr/>
        </p:nvGrpSpPr>
        <p:grpSpPr>
          <a:xfrm>
            <a:off x="5555419" y="4660864"/>
            <a:ext cx="1451733" cy="1485000"/>
            <a:chOff x="7407225" y="4138763"/>
            <a:chExt cx="1935644" cy="1980000"/>
          </a:xfrm>
        </p:grpSpPr>
        <p:pic>
          <p:nvPicPr>
            <p:cNvPr id="78" name="Picture 6" descr="Imagem relacionada">
              <a:hlinkClick r:id="rId14" action="ppaction://hlinksldjump"/>
              <a:extLst>
                <a:ext uri="{FF2B5EF4-FFF2-40B4-BE49-F238E27FC236}">
                  <a16:creationId xmlns:a16="http://schemas.microsoft.com/office/drawing/2014/main" id="{47188AEE-D91C-4508-A46E-943EDE3C19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686" y="4567816"/>
              <a:ext cx="1106722" cy="1106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Retângulo de cantos arredondados 187">
              <a:extLst>
                <a:ext uri="{FF2B5EF4-FFF2-40B4-BE49-F238E27FC236}">
                  <a16:creationId xmlns:a16="http://schemas.microsoft.com/office/drawing/2014/main" id="{A824B875-13C9-4DE4-8FF5-E1BC2851D846}"/>
                </a:ext>
              </a:extLst>
            </p:cNvPr>
            <p:cNvSpPr/>
            <p:nvPr/>
          </p:nvSpPr>
          <p:spPr>
            <a:xfrm>
              <a:off x="7407225" y="4138763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REVISÃO E PLANEJAMENTO DA SPRINT</a:t>
              </a:r>
            </a:p>
          </p:txBody>
        </p:sp>
        <p:pic>
          <p:nvPicPr>
            <p:cNvPr id="80" name="Picture 2" descr="Resultado de imagem para persona colorido png">
              <a:extLst>
                <a:ext uri="{FF2B5EF4-FFF2-40B4-BE49-F238E27FC236}">
                  <a16:creationId xmlns:a16="http://schemas.microsoft.com/office/drawing/2014/main" id="{15FF2418-2233-4C10-AE45-35C839B112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0990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2" descr="Resultado de imagem para persona colorido png">
              <a:extLst>
                <a:ext uri="{FF2B5EF4-FFF2-40B4-BE49-F238E27FC236}">
                  <a16:creationId xmlns:a16="http://schemas.microsoft.com/office/drawing/2014/main" id="{86AB465A-1278-4C14-9261-4698E9110C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0397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2" name="Agrupar 81">
            <a:extLst>
              <a:ext uri="{FF2B5EF4-FFF2-40B4-BE49-F238E27FC236}">
                <a16:creationId xmlns:a16="http://schemas.microsoft.com/office/drawing/2014/main" id="{9A889DF5-4B7D-4377-8035-E3640956BF79}"/>
              </a:ext>
            </a:extLst>
          </p:cNvPr>
          <p:cNvGrpSpPr/>
          <p:nvPr/>
        </p:nvGrpSpPr>
        <p:grpSpPr>
          <a:xfrm>
            <a:off x="7458133" y="4660864"/>
            <a:ext cx="1451733" cy="1485000"/>
            <a:chOff x="9944177" y="4138763"/>
            <a:chExt cx="1935644" cy="1980000"/>
          </a:xfrm>
        </p:grpSpPr>
        <p:grpSp>
          <p:nvGrpSpPr>
            <p:cNvPr id="83" name="Grupo 188">
              <a:extLst>
                <a:ext uri="{FF2B5EF4-FFF2-40B4-BE49-F238E27FC236}">
                  <a16:creationId xmlns:a16="http://schemas.microsoft.com/office/drawing/2014/main" id="{382C592A-D134-44DA-9775-6EA4824F033F}"/>
                </a:ext>
              </a:extLst>
            </p:cNvPr>
            <p:cNvGrpSpPr/>
            <p:nvPr/>
          </p:nvGrpSpPr>
          <p:grpSpPr>
            <a:xfrm>
              <a:off x="10474443" y="4504877"/>
              <a:ext cx="875113" cy="1158333"/>
              <a:chOff x="1682878" y="3085438"/>
              <a:chExt cx="756000" cy="802902"/>
            </a:xfrm>
          </p:grpSpPr>
          <p:grpSp>
            <p:nvGrpSpPr>
              <p:cNvPr id="86" name="Grupo 189">
                <a:extLst>
                  <a:ext uri="{FF2B5EF4-FFF2-40B4-BE49-F238E27FC236}">
                    <a16:creationId xmlns:a16="http://schemas.microsoft.com/office/drawing/2014/main" id="{754CA9A5-AA15-4992-A086-A284CFDEB984}"/>
                  </a:ext>
                </a:extLst>
              </p:cNvPr>
              <p:cNvGrpSpPr/>
              <p:nvPr/>
            </p:nvGrpSpPr>
            <p:grpSpPr>
              <a:xfrm>
                <a:off x="1682878" y="3085438"/>
                <a:ext cx="756000" cy="252000"/>
                <a:chOff x="1682878" y="3085438"/>
                <a:chExt cx="756000" cy="252000"/>
              </a:xfrm>
            </p:grpSpPr>
            <p:sp>
              <p:nvSpPr>
                <p:cNvPr id="101" name="Retângulo de cantos arredondados 204">
                  <a:extLst>
                    <a:ext uri="{FF2B5EF4-FFF2-40B4-BE49-F238E27FC236}">
                      <a16:creationId xmlns:a16="http://schemas.microsoft.com/office/drawing/2014/main" id="{2B972E65-E039-44AB-91DF-63BE17586BDF}"/>
                    </a:ext>
                  </a:extLst>
                </p:cNvPr>
                <p:cNvSpPr/>
                <p:nvPr/>
              </p:nvSpPr>
              <p:spPr>
                <a:xfrm>
                  <a:off x="1682878" y="3085438"/>
                  <a:ext cx="756000" cy="252000"/>
                </a:xfrm>
                <a:prstGeom prst="roundRect">
                  <a:avLst>
                    <a:gd name="adj" fmla="val 7848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102" name="Retângulo de cantos arredondados 205">
                  <a:extLst>
                    <a:ext uri="{FF2B5EF4-FFF2-40B4-BE49-F238E27FC236}">
                      <a16:creationId xmlns:a16="http://schemas.microsoft.com/office/drawing/2014/main" id="{597A6860-0402-4F59-87AE-FFA4139CB95C}"/>
                    </a:ext>
                  </a:extLst>
                </p:cNvPr>
                <p:cNvSpPr/>
                <p:nvPr/>
              </p:nvSpPr>
              <p:spPr>
                <a:xfrm>
                  <a:off x="1709308" y="3096142"/>
                  <a:ext cx="108000" cy="1093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pic>
              <p:nvPicPr>
                <p:cNvPr id="103" name="Picture 6" descr="Resultado de imagem para check">
                  <a:extLst>
                    <a:ext uri="{FF2B5EF4-FFF2-40B4-BE49-F238E27FC236}">
                      <a16:creationId xmlns:a16="http://schemas.microsoft.com/office/drawing/2014/main" id="{628DC5B1-A9F2-4B92-A18C-ADA7F03A2B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25234" y="3085465"/>
                  <a:ext cx="105463" cy="108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104" name="Conector reto 103">
                  <a:extLst>
                    <a:ext uri="{FF2B5EF4-FFF2-40B4-BE49-F238E27FC236}">
                      <a16:creationId xmlns:a16="http://schemas.microsoft.com/office/drawing/2014/main" id="{5F7A4136-893E-4A5E-9F83-76470A84A43A}"/>
                    </a:ext>
                  </a:extLst>
                </p:cNvPr>
                <p:cNvCxnSpPr/>
                <p:nvPr/>
              </p:nvCxnSpPr>
              <p:spPr>
                <a:xfrm>
                  <a:off x="1861203" y="3150841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Conector reto 104">
                  <a:extLst>
                    <a:ext uri="{FF2B5EF4-FFF2-40B4-BE49-F238E27FC236}">
                      <a16:creationId xmlns:a16="http://schemas.microsoft.com/office/drawing/2014/main" id="{DDCF1846-82A3-4FF2-8B72-AE6B3A0B0CAD}"/>
                    </a:ext>
                  </a:extLst>
                </p:cNvPr>
                <p:cNvCxnSpPr/>
                <p:nvPr/>
              </p:nvCxnSpPr>
              <p:spPr>
                <a:xfrm>
                  <a:off x="1861203" y="3208361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Conector reto 105">
                  <a:extLst>
                    <a:ext uri="{FF2B5EF4-FFF2-40B4-BE49-F238E27FC236}">
                      <a16:creationId xmlns:a16="http://schemas.microsoft.com/office/drawing/2014/main" id="{AE0EDEDE-7DE7-4EEF-9A68-88198AA59F18}"/>
                    </a:ext>
                  </a:extLst>
                </p:cNvPr>
                <p:cNvCxnSpPr/>
                <p:nvPr/>
              </p:nvCxnSpPr>
              <p:spPr>
                <a:xfrm>
                  <a:off x="1861203" y="3261434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7" name="Grupo 190">
                <a:extLst>
                  <a:ext uri="{FF2B5EF4-FFF2-40B4-BE49-F238E27FC236}">
                    <a16:creationId xmlns:a16="http://schemas.microsoft.com/office/drawing/2014/main" id="{52BEA8AB-F622-4E31-B619-3597B95757D3}"/>
                  </a:ext>
                </a:extLst>
              </p:cNvPr>
              <p:cNvGrpSpPr/>
              <p:nvPr/>
            </p:nvGrpSpPr>
            <p:grpSpPr>
              <a:xfrm>
                <a:off x="1682878" y="3360889"/>
                <a:ext cx="756000" cy="252000"/>
                <a:chOff x="1682878" y="3360889"/>
                <a:chExt cx="756000" cy="252000"/>
              </a:xfrm>
            </p:grpSpPr>
            <p:sp>
              <p:nvSpPr>
                <p:cNvPr id="95" name="Retângulo de cantos arredondados 198">
                  <a:extLst>
                    <a:ext uri="{FF2B5EF4-FFF2-40B4-BE49-F238E27FC236}">
                      <a16:creationId xmlns:a16="http://schemas.microsoft.com/office/drawing/2014/main" id="{E5F51931-E611-4788-8199-2B4AF611DBD3}"/>
                    </a:ext>
                  </a:extLst>
                </p:cNvPr>
                <p:cNvSpPr/>
                <p:nvPr/>
              </p:nvSpPr>
              <p:spPr>
                <a:xfrm>
                  <a:off x="1682878" y="3360889"/>
                  <a:ext cx="756000" cy="252000"/>
                </a:xfrm>
                <a:prstGeom prst="roundRect">
                  <a:avLst>
                    <a:gd name="adj" fmla="val 7848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96" name="Retângulo de cantos arredondados 199">
                  <a:extLst>
                    <a:ext uri="{FF2B5EF4-FFF2-40B4-BE49-F238E27FC236}">
                      <a16:creationId xmlns:a16="http://schemas.microsoft.com/office/drawing/2014/main" id="{D4F70062-1D22-4FDA-B80A-B77F34616C10}"/>
                    </a:ext>
                  </a:extLst>
                </p:cNvPr>
                <p:cNvSpPr/>
                <p:nvPr/>
              </p:nvSpPr>
              <p:spPr>
                <a:xfrm>
                  <a:off x="1709308" y="3371593"/>
                  <a:ext cx="108000" cy="1093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pic>
              <p:nvPicPr>
                <p:cNvPr id="97" name="Picture 6" descr="Resultado de imagem para check">
                  <a:extLst>
                    <a:ext uri="{FF2B5EF4-FFF2-40B4-BE49-F238E27FC236}">
                      <a16:creationId xmlns:a16="http://schemas.microsoft.com/office/drawing/2014/main" id="{B17982CB-C427-40BF-8D94-1B2C8563EF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25234" y="3360916"/>
                  <a:ext cx="105463" cy="108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98" name="Conector reto 97">
                  <a:extLst>
                    <a:ext uri="{FF2B5EF4-FFF2-40B4-BE49-F238E27FC236}">
                      <a16:creationId xmlns:a16="http://schemas.microsoft.com/office/drawing/2014/main" id="{AF96FD25-0021-4B3E-AC37-879311D06DAF}"/>
                    </a:ext>
                  </a:extLst>
                </p:cNvPr>
                <p:cNvCxnSpPr/>
                <p:nvPr/>
              </p:nvCxnSpPr>
              <p:spPr>
                <a:xfrm>
                  <a:off x="1861203" y="3426292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Conector reto 98">
                  <a:extLst>
                    <a:ext uri="{FF2B5EF4-FFF2-40B4-BE49-F238E27FC236}">
                      <a16:creationId xmlns:a16="http://schemas.microsoft.com/office/drawing/2014/main" id="{8FD96032-082B-4BA7-98E1-D2E302A58BD2}"/>
                    </a:ext>
                  </a:extLst>
                </p:cNvPr>
                <p:cNvCxnSpPr/>
                <p:nvPr/>
              </p:nvCxnSpPr>
              <p:spPr>
                <a:xfrm>
                  <a:off x="1861203" y="3483812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Conector reto 99">
                  <a:extLst>
                    <a:ext uri="{FF2B5EF4-FFF2-40B4-BE49-F238E27FC236}">
                      <a16:creationId xmlns:a16="http://schemas.microsoft.com/office/drawing/2014/main" id="{46D032C6-B6B8-4198-AC94-C44F1DA8231F}"/>
                    </a:ext>
                  </a:extLst>
                </p:cNvPr>
                <p:cNvCxnSpPr/>
                <p:nvPr/>
              </p:nvCxnSpPr>
              <p:spPr>
                <a:xfrm>
                  <a:off x="1861203" y="3536885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8" name="Grupo 191">
                <a:extLst>
                  <a:ext uri="{FF2B5EF4-FFF2-40B4-BE49-F238E27FC236}">
                    <a16:creationId xmlns:a16="http://schemas.microsoft.com/office/drawing/2014/main" id="{6B1BDCF4-3396-421C-974E-0B6DF4AFD0D9}"/>
                  </a:ext>
                </a:extLst>
              </p:cNvPr>
              <p:cNvGrpSpPr/>
              <p:nvPr/>
            </p:nvGrpSpPr>
            <p:grpSpPr>
              <a:xfrm>
                <a:off x="1682878" y="3636340"/>
                <a:ext cx="756000" cy="252000"/>
                <a:chOff x="1682878" y="3636340"/>
                <a:chExt cx="756000" cy="252000"/>
              </a:xfrm>
            </p:grpSpPr>
            <p:sp>
              <p:nvSpPr>
                <p:cNvPr id="89" name="Retângulo de cantos arredondados 192">
                  <a:extLst>
                    <a:ext uri="{FF2B5EF4-FFF2-40B4-BE49-F238E27FC236}">
                      <a16:creationId xmlns:a16="http://schemas.microsoft.com/office/drawing/2014/main" id="{778021CE-C453-4A3B-A8DB-C165AEDE3B92}"/>
                    </a:ext>
                  </a:extLst>
                </p:cNvPr>
                <p:cNvSpPr/>
                <p:nvPr/>
              </p:nvSpPr>
              <p:spPr>
                <a:xfrm>
                  <a:off x="1682878" y="3636340"/>
                  <a:ext cx="756000" cy="252000"/>
                </a:xfrm>
                <a:prstGeom prst="roundRect">
                  <a:avLst>
                    <a:gd name="adj" fmla="val 7848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90" name="Retângulo de cantos arredondados 193">
                  <a:extLst>
                    <a:ext uri="{FF2B5EF4-FFF2-40B4-BE49-F238E27FC236}">
                      <a16:creationId xmlns:a16="http://schemas.microsoft.com/office/drawing/2014/main" id="{674ACD19-50AD-4D4F-9543-D15237CC9F57}"/>
                    </a:ext>
                  </a:extLst>
                </p:cNvPr>
                <p:cNvSpPr/>
                <p:nvPr/>
              </p:nvSpPr>
              <p:spPr>
                <a:xfrm>
                  <a:off x="1709308" y="3647044"/>
                  <a:ext cx="108000" cy="1093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pic>
              <p:nvPicPr>
                <p:cNvPr id="91" name="Picture 6" descr="Resultado de imagem para check">
                  <a:extLst>
                    <a:ext uri="{FF2B5EF4-FFF2-40B4-BE49-F238E27FC236}">
                      <a16:creationId xmlns:a16="http://schemas.microsoft.com/office/drawing/2014/main" id="{A7271C8F-E2C4-4562-9BBC-F159AEFB0B9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25234" y="3636367"/>
                  <a:ext cx="105463" cy="108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92" name="Conector reto 91">
                  <a:extLst>
                    <a:ext uri="{FF2B5EF4-FFF2-40B4-BE49-F238E27FC236}">
                      <a16:creationId xmlns:a16="http://schemas.microsoft.com/office/drawing/2014/main" id="{348CC9A4-9E76-4EE3-927D-B867AB860B2D}"/>
                    </a:ext>
                  </a:extLst>
                </p:cNvPr>
                <p:cNvCxnSpPr/>
                <p:nvPr/>
              </p:nvCxnSpPr>
              <p:spPr>
                <a:xfrm>
                  <a:off x="1861203" y="3701743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Conector reto 92">
                  <a:extLst>
                    <a:ext uri="{FF2B5EF4-FFF2-40B4-BE49-F238E27FC236}">
                      <a16:creationId xmlns:a16="http://schemas.microsoft.com/office/drawing/2014/main" id="{8460C9B3-3D69-4FAC-91F7-76AB500D9D1D}"/>
                    </a:ext>
                  </a:extLst>
                </p:cNvPr>
                <p:cNvCxnSpPr/>
                <p:nvPr/>
              </p:nvCxnSpPr>
              <p:spPr>
                <a:xfrm>
                  <a:off x="1861203" y="3759263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Conector reto 93">
                  <a:extLst>
                    <a:ext uri="{FF2B5EF4-FFF2-40B4-BE49-F238E27FC236}">
                      <a16:creationId xmlns:a16="http://schemas.microsoft.com/office/drawing/2014/main" id="{8533C2A7-D1AA-4E77-B494-F7DB4D9EC74E}"/>
                    </a:ext>
                  </a:extLst>
                </p:cNvPr>
                <p:cNvCxnSpPr/>
                <p:nvPr/>
              </p:nvCxnSpPr>
              <p:spPr>
                <a:xfrm>
                  <a:off x="1861203" y="3812336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4" name="Retângulo de cantos arredondados 187">
              <a:extLst>
                <a:ext uri="{FF2B5EF4-FFF2-40B4-BE49-F238E27FC236}">
                  <a16:creationId xmlns:a16="http://schemas.microsoft.com/office/drawing/2014/main" id="{225FB0EC-36D0-495A-863E-C1F58B38F32D}"/>
                </a:ext>
              </a:extLst>
            </p:cNvPr>
            <p:cNvSpPr/>
            <p:nvPr/>
          </p:nvSpPr>
          <p:spPr>
            <a:xfrm>
              <a:off x="9944177" y="4138763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REFINAR O ESCOPO</a:t>
              </a:r>
            </a:p>
          </p:txBody>
        </p:sp>
        <p:pic>
          <p:nvPicPr>
            <p:cNvPr id="85" name="Picture 2" descr="Resultado de imagem para persona colorido png">
              <a:extLst>
                <a:ext uri="{FF2B5EF4-FFF2-40B4-BE49-F238E27FC236}">
                  <a16:creationId xmlns:a16="http://schemas.microsoft.com/office/drawing/2014/main" id="{E978B82C-BE72-4B22-B948-3C583DAB49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8358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7" name="Conector: Angulado 106">
            <a:extLst>
              <a:ext uri="{FF2B5EF4-FFF2-40B4-BE49-F238E27FC236}">
                <a16:creationId xmlns:a16="http://schemas.microsoft.com/office/drawing/2014/main" id="{42823F60-C7C4-4C4B-95E0-7348C1573ACD}"/>
              </a:ext>
            </a:extLst>
          </p:cNvPr>
          <p:cNvCxnSpPr>
            <a:cxnSpLocks/>
            <a:stCxn id="34" idx="2"/>
            <a:endCxn id="79" idx="2"/>
          </p:cNvCxnSpPr>
          <p:nvPr/>
        </p:nvCxnSpPr>
        <p:spPr>
          <a:xfrm rot="16200000" flipH="1">
            <a:off x="3111589" y="2976169"/>
            <a:ext cx="473240" cy="5866152"/>
          </a:xfrm>
          <a:prstGeom prst="bentConnector3">
            <a:avLst>
              <a:gd name="adj1" fmla="val 199789"/>
            </a:avLst>
          </a:prstGeom>
          <a:noFill/>
          <a:ln w="3175">
            <a:solidFill>
              <a:srgbClr val="5B5B65"/>
            </a:solidFill>
            <a:prstDash val="sysDash"/>
            <a:tailEnd type="stealth" w="lg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108" name="Agrupar 107">
            <a:extLst>
              <a:ext uri="{FF2B5EF4-FFF2-40B4-BE49-F238E27FC236}">
                <a16:creationId xmlns:a16="http://schemas.microsoft.com/office/drawing/2014/main" id="{CDD46D74-AE27-4406-ADCA-F1A77E7307C9}"/>
              </a:ext>
            </a:extLst>
          </p:cNvPr>
          <p:cNvGrpSpPr/>
          <p:nvPr/>
        </p:nvGrpSpPr>
        <p:grpSpPr>
          <a:xfrm>
            <a:off x="1230254" y="4660864"/>
            <a:ext cx="3874186" cy="1838321"/>
            <a:chOff x="1640338" y="4138763"/>
            <a:chExt cx="5165581" cy="2451094"/>
          </a:xfrm>
        </p:grpSpPr>
        <p:sp>
          <p:nvSpPr>
            <p:cNvPr id="109" name="Retângulo de cantos arredondados 187">
              <a:extLst>
                <a:ext uri="{FF2B5EF4-FFF2-40B4-BE49-F238E27FC236}">
                  <a16:creationId xmlns:a16="http://schemas.microsoft.com/office/drawing/2014/main" id="{8ADF255C-C441-4E9D-8CA0-A3A3323D60D7}"/>
                </a:ext>
              </a:extLst>
            </p:cNvPr>
            <p:cNvSpPr/>
            <p:nvPr/>
          </p:nvSpPr>
          <p:spPr>
            <a:xfrm>
              <a:off x="1640338" y="4138763"/>
              <a:ext cx="5165581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SPRINT MENSAL</a:t>
              </a:r>
            </a:p>
          </p:txBody>
        </p:sp>
        <p:sp>
          <p:nvSpPr>
            <p:cNvPr id="110" name="Retângulo 109">
              <a:extLst>
                <a:ext uri="{FF2B5EF4-FFF2-40B4-BE49-F238E27FC236}">
                  <a16:creationId xmlns:a16="http://schemas.microsoft.com/office/drawing/2014/main" id="{D6A75656-AF94-48D7-A57B-37A710F82591}"/>
                </a:ext>
              </a:extLst>
            </p:cNvPr>
            <p:cNvSpPr/>
            <p:nvPr/>
          </p:nvSpPr>
          <p:spPr>
            <a:xfrm>
              <a:off x="5666458" y="4743906"/>
              <a:ext cx="1044000" cy="8738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27000" rIns="27000" rtlCol="0" anchor="ctr"/>
            <a:lstStyle/>
            <a:p>
              <a:pPr algn="ctr"/>
              <a:r>
                <a:rPr lang="pt-BR" sz="788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CONSTRUIR</a:t>
              </a:r>
            </a:p>
          </p:txBody>
        </p:sp>
        <p:sp>
          <p:nvSpPr>
            <p:cNvPr id="111" name="Retângulo 110">
              <a:extLst>
                <a:ext uri="{FF2B5EF4-FFF2-40B4-BE49-F238E27FC236}">
                  <a16:creationId xmlns:a16="http://schemas.microsoft.com/office/drawing/2014/main" id="{9EEA29A6-969F-4449-97BE-727A5C54F20F}"/>
                </a:ext>
              </a:extLst>
            </p:cNvPr>
            <p:cNvSpPr/>
            <p:nvPr/>
          </p:nvSpPr>
          <p:spPr>
            <a:xfrm>
              <a:off x="3042244" y="4743906"/>
              <a:ext cx="1044000" cy="85995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27000" rIns="27000" rtlCol="0" anchor="ctr"/>
            <a:lstStyle/>
            <a:p>
              <a:pPr algn="ctr"/>
              <a:r>
                <a:rPr lang="pt-BR" sz="788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HOMOLOGAR</a:t>
              </a:r>
            </a:p>
          </p:txBody>
        </p:sp>
        <p:pic>
          <p:nvPicPr>
            <p:cNvPr id="112" name="Picture 5">
              <a:extLst>
                <a:ext uri="{FF2B5EF4-FFF2-40B4-BE49-F238E27FC236}">
                  <a16:creationId xmlns:a16="http://schemas.microsoft.com/office/drawing/2014/main" id="{9724B076-A694-493D-A712-24C33D5FEC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433906" y="5041646"/>
              <a:ext cx="196993" cy="209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3" name="Picture 5">
              <a:extLst>
                <a:ext uri="{FF2B5EF4-FFF2-40B4-BE49-F238E27FC236}">
                  <a16:creationId xmlns:a16="http://schemas.microsoft.com/office/drawing/2014/main" id="{26BDB12E-8B24-4145-99B5-E0CD453BFD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121800" y="5041646"/>
              <a:ext cx="196993" cy="209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4" name="Picture 5">
              <a:extLst>
                <a:ext uri="{FF2B5EF4-FFF2-40B4-BE49-F238E27FC236}">
                  <a16:creationId xmlns:a16="http://schemas.microsoft.com/office/drawing/2014/main" id="{E6FA78A2-22D8-4260-863F-F1CAE17AFA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09694" y="5041646"/>
              <a:ext cx="196993" cy="209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5" name="Picture 2" descr="Resultado de imagem para persona colorido png">
              <a:extLst>
                <a:ext uri="{FF2B5EF4-FFF2-40B4-BE49-F238E27FC236}">
                  <a16:creationId xmlns:a16="http://schemas.microsoft.com/office/drawing/2014/main" id="{9B9FD5F7-3BD6-43FB-8C19-0AFC4C1236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3420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6" name="Picture 2" descr="Resultado de imagem para persona colorido png">
              <a:extLst>
                <a:ext uri="{FF2B5EF4-FFF2-40B4-BE49-F238E27FC236}">
                  <a16:creationId xmlns:a16="http://schemas.microsoft.com/office/drawing/2014/main" id="{64114D68-CF37-4690-A7E5-DC6C6CCB72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2827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7" name="Agrupar 116">
              <a:extLst>
                <a:ext uri="{FF2B5EF4-FFF2-40B4-BE49-F238E27FC236}">
                  <a16:creationId xmlns:a16="http://schemas.microsoft.com/office/drawing/2014/main" id="{B0D4ECD0-65B6-4BE3-8DC8-D9A85053321D}"/>
                </a:ext>
              </a:extLst>
            </p:cNvPr>
            <p:cNvGrpSpPr/>
            <p:nvPr/>
          </p:nvGrpSpPr>
          <p:grpSpPr>
            <a:xfrm>
              <a:off x="4354350" y="4743906"/>
              <a:ext cx="1044000" cy="859958"/>
              <a:chOff x="4326193" y="4952452"/>
              <a:chExt cx="1044000" cy="859958"/>
            </a:xfrm>
          </p:grpSpPr>
          <p:sp>
            <p:nvSpPr>
              <p:cNvPr id="124" name="Retângulo 123">
                <a:extLst>
                  <a:ext uri="{FF2B5EF4-FFF2-40B4-BE49-F238E27FC236}">
                    <a16:creationId xmlns:a16="http://schemas.microsoft.com/office/drawing/2014/main" id="{A42553DD-03F7-48A1-BB83-8B9C45305B6E}"/>
                  </a:ext>
                </a:extLst>
              </p:cNvPr>
              <p:cNvSpPr/>
              <p:nvPr/>
            </p:nvSpPr>
            <p:spPr>
              <a:xfrm>
                <a:off x="4326193" y="4952452"/>
                <a:ext cx="1044000" cy="41237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TESTES TÉCNICOS</a:t>
                </a:r>
              </a:p>
            </p:txBody>
          </p:sp>
          <p:sp>
            <p:nvSpPr>
              <p:cNvPr id="125" name="Retângulo 124">
                <a:extLst>
                  <a:ext uri="{FF2B5EF4-FFF2-40B4-BE49-F238E27FC236}">
                    <a16:creationId xmlns:a16="http://schemas.microsoft.com/office/drawing/2014/main" id="{33B34DB2-6196-4844-9556-3418A83416A2}"/>
                  </a:ext>
                </a:extLst>
              </p:cNvPr>
              <p:cNvSpPr/>
              <p:nvPr/>
            </p:nvSpPr>
            <p:spPr>
              <a:xfrm>
                <a:off x="4326193" y="5400037"/>
                <a:ext cx="1044000" cy="41237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CTTI</a:t>
                </a:r>
              </a:p>
            </p:txBody>
          </p:sp>
        </p:grpSp>
        <p:grpSp>
          <p:nvGrpSpPr>
            <p:cNvPr id="118" name="Agrupar 117">
              <a:extLst>
                <a:ext uri="{FF2B5EF4-FFF2-40B4-BE49-F238E27FC236}">
                  <a16:creationId xmlns:a16="http://schemas.microsoft.com/office/drawing/2014/main" id="{32405693-6E01-4794-8D5A-BD17477164A6}"/>
                </a:ext>
              </a:extLst>
            </p:cNvPr>
            <p:cNvGrpSpPr/>
            <p:nvPr/>
          </p:nvGrpSpPr>
          <p:grpSpPr>
            <a:xfrm>
              <a:off x="1730138" y="4743906"/>
              <a:ext cx="1044000" cy="859958"/>
              <a:chOff x="1746180" y="5032960"/>
              <a:chExt cx="1044000" cy="859958"/>
            </a:xfrm>
          </p:grpSpPr>
          <p:sp>
            <p:nvSpPr>
              <p:cNvPr id="122" name="Retângulo 121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03FD1DDB-AE12-47E4-A236-50915D3714FF}"/>
                  </a:ext>
                </a:extLst>
              </p:cNvPr>
              <p:cNvSpPr/>
              <p:nvPr/>
            </p:nvSpPr>
            <p:spPr>
              <a:xfrm>
                <a:off x="1746180" y="5032960"/>
                <a:ext cx="1044000" cy="41237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IMPLANTAR</a:t>
                </a:r>
              </a:p>
            </p:txBody>
          </p:sp>
          <p:sp>
            <p:nvSpPr>
              <p:cNvPr id="123" name="Retângulo 122">
                <a:extLst>
                  <a:ext uri="{FF2B5EF4-FFF2-40B4-BE49-F238E27FC236}">
                    <a16:creationId xmlns:a16="http://schemas.microsoft.com/office/drawing/2014/main" id="{A80021C3-F329-4948-AA26-D3B79462D70C}"/>
                  </a:ext>
                </a:extLst>
              </p:cNvPr>
              <p:cNvSpPr/>
              <p:nvPr/>
            </p:nvSpPr>
            <p:spPr>
              <a:xfrm>
                <a:off x="1746180" y="5480545"/>
                <a:ext cx="1044000" cy="41237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OPERAÇÃO ASSISTIDA</a:t>
                </a:r>
              </a:p>
            </p:txBody>
          </p:sp>
        </p:grpSp>
        <p:grpSp>
          <p:nvGrpSpPr>
            <p:cNvPr id="119" name="Agrupar 118">
              <a:extLst>
                <a:ext uri="{FF2B5EF4-FFF2-40B4-BE49-F238E27FC236}">
                  <a16:creationId xmlns:a16="http://schemas.microsoft.com/office/drawing/2014/main" id="{83A1D5AC-910F-48D1-8501-38CB959A56CE}"/>
                </a:ext>
              </a:extLst>
            </p:cNvPr>
            <p:cNvGrpSpPr/>
            <p:nvPr/>
          </p:nvGrpSpPr>
          <p:grpSpPr>
            <a:xfrm>
              <a:off x="5110400" y="5680756"/>
              <a:ext cx="1556558" cy="909101"/>
              <a:chOff x="5720001" y="5648672"/>
              <a:chExt cx="1556558" cy="909101"/>
            </a:xfrm>
          </p:grpSpPr>
          <p:sp>
            <p:nvSpPr>
              <p:cNvPr id="120" name="Retângulo de cantos arredondados 249">
                <a:extLst>
                  <a:ext uri="{FF2B5EF4-FFF2-40B4-BE49-F238E27FC236}">
                    <a16:creationId xmlns:a16="http://schemas.microsoft.com/office/drawing/2014/main" id="{D99E98D0-E0AE-410C-8E27-CB93DD101BC3}"/>
                  </a:ext>
                </a:extLst>
              </p:cNvPr>
              <p:cNvSpPr/>
              <p:nvPr/>
            </p:nvSpPr>
            <p:spPr>
              <a:xfrm>
                <a:off x="5747694" y="5939641"/>
                <a:ext cx="1434869" cy="327163"/>
              </a:xfrm>
              <a:prstGeom prst="roundRect">
                <a:avLst>
                  <a:gd name="adj" fmla="val 4634"/>
                </a:avLst>
              </a:prstGeom>
              <a:solidFill>
                <a:schemeClr val="bg1"/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REUNIÕES DE ACOMPANHAMENTO</a:t>
                </a:r>
              </a:p>
            </p:txBody>
          </p:sp>
          <p:pic>
            <p:nvPicPr>
              <p:cNvPr id="121" name="Picture 4" descr="Resultado de imagem para CÍRCULO png">
                <a:hlinkClick r:id="rId19" action="ppaction://hlinksldjump"/>
                <a:extLst>
                  <a:ext uri="{FF2B5EF4-FFF2-40B4-BE49-F238E27FC236}">
                    <a16:creationId xmlns:a16="http://schemas.microsoft.com/office/drawing/2014/main" id="{63A091D0-E185-4061-8065-0271A7569E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0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20001" y="5648672"/>
                <a:ext cx="1556558" cy="9091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26" name="CaixaDeTexto 125">
            <a:extLst>
              <a:ext uri="{FF2B5EF4-FFF2-40B4-BE49-F238E27FC236}">
                <a16:creationId xmlns:a16="http://schemas.microsoft.com/office/drawing/2014/main" id="{6A2F20C2-B5E5-43E6-9FE0-48D39443A5FD}"/>
              </a:ext>
            </a:extLst>
          </p:cNvPr>
          <p:cNvSpPr txBox="1"/>
          <p:nvPr/>
        </p:nvSpPr>
        <p:spPr>
          <a:xfrm>
            <a:off x="408757" y="6427996"/>
            <a:ext cx="1244251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788" dirty="0">
                <a:latin typeface="Trebuchet MS" panose="020B0603020202020204" pitchFamily="34" charset="0"/>
              </a:rPr>
              <a:t>Revisão e retrospectiva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4DAEFC1-294B-4BD8-A1AB-029777BB4147}"/>
              </a:ext>
            </a:extLst>
          </p:cNvPr>
          <p:cNvSpPr/>
          <p:nvPr/>
        </p:nvSpPr>
        <p:spPr>
          <a:xfrm>
            <a:off x="71356" y="2362948"/>
            <a:ext cx="1669834" cy="17157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4422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3786190"/>
            <a:ext cx="9144000" cy="1000132"/>
          </a:xfrm>
          <a:prstGeom prst="rect">
            <a:avLst/>
          </a:prstGeom>
          <a:solidFill>
            <a:srgbClr val="A47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Captar necessidades</a:t>
            </a:r>
            <a:br>
              <a:rPr lang="pt-BR" dirty="0"/>
            </a:br>
            <a:r>
              <a:rPr lang="pt-BR" dirty="0"/>
              <a:t>Relacionar com as áreas</a:t>
            </a: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022" y="1989139"/>
            <a:ext cx="3829762" cy="2154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4386" y="1989139"/>
            <a:ext cx="3827200" cy="21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4429132"/>
            <a:ext cx="394509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80" name="Picture 4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 t="32408"/>
          <a:stretch>
            <a:fillRect/>
          </a:stretch>
        </p:blipFill>
        <p:spPr bwMode="auto">
          <a:xfrm>
            <a:off x="4794386" y="4429132"/>
            <a:ext cx="384958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8EF7B1-9E38-45E5-A0F4-1CEA877F2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O dia </a:t>
            </a:r>
            <a:r>
              <a:rPr lang="pt-BR" dirty="0" err="1"/>
              <a:t>dia</a:t>
            </a:r>
            <a:r>
              <a:rPr lang="pt-BR" dirty="0"/>
              <a:t> do P.O. Unimed-BH</a:t>
            </a:r>
          </a:p>
        </p:txBody>
      </p:sp>
      <p:pic>
        <p:nvPicPr>
          <p:cNvPr id="4" name="Picture 2" descr="Resultado de imagem para persona colorido png">
            <a:extLst>
              <a:ext uri="{FF2B5EF4-FFF2-40B4-BE49-F238E27FC236}">
                <a16:creationId xmlns:a16="http://schemas.microsoft.com/office/drawing/2014/main" id="{85400C68-3092-4DF2-B7EA-8DD86F48A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7" y="1625822"/>
            <a:ext cx="526182" cy="526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sultado de imagem para persona colorido png">
            <a:extLst>
              <a:ext uri="{FF2B5EF4-FFF2-40B4-BE49-F238E27FC236}">
                <a16:creationId xmlns:a16="http://schemas.microsoft.com/office/drawing/2014/main" id="{1E2DC7A3-5B52-4C25-8DB3-03039CA87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94" y="1625822"/>
            <a:ext cx="526182" cy="526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515CFA11-BB7A-4819-B99B-2D011EE426E6}"/>
              </a:ext>
            </a:extLst>
          </p:cNvPr>
          <p:cNvSpPr/>
          <p:nvPr/>
        </p:nvSpPr>
        <p:spPr>
          <a:xfrm>
            <a:off x="2768911" y="1556792"/>
            <a:ext cx="550855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spc="225" dirty="0">
                <a:solidFill>
                  <a:srgbClr val="53585A"/>
                </a:solidFill>
                <a:latin typeface="Gill Sans MT" panose="020B0502020104020203" pitchFamily="34" charset="0"/>
              </a:rPr>
              <a:t>Captação e Desenvolvimento</a:t>
            </a:r>
            <a:endParaRPr lang="pt-BR" sz="3000" spc="225" dirty="0">
              <a:latin typeface="Gill Sans MT" panose="020B0502020104020203" pitchFamily="34" charset="0"/>
            </a:endParaRP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F8AD54D5-4AFA-4989-97D6-C17C98E36D46}"/>
              </a:ext>
            </a:extLst>
          </p:cNvPr>
          <p:cNvCxnSpPr/>
          <p:nvPr/>
        </p:nvCxnSpPr>
        <p:spPr>
          <a:xfrm>
            <a:off x="8116477" y="1670246"/>
            <a:ext cx="0" cy="365167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E1DC4EAA-599A-4E04-8908-948A4DA55D75}"/>
              </a:ext>
            </a:extLst>
          </p:cNvPr>
          <p:cNvSpPr txBox="1"/>
          <p:nvPr/>
        </p:nvSpPr>
        <p:spPr>
          <a:xfrm>
            <a:off x="48236" y="1894387"/>
            <a:ext cx="5393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solidFill>
                  <a:schemeClr val="bg1"/>
                </a:solidFill>
              </a:rPr>
              <a:t>GRCO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90A36A7-62B6-4F0D-9542-4AF3E0DE7F0E}"/>
              </a:ext>
            </a:extLst>
          </p:cNvPr>
          <p:cNvSpPr txBox="1"/>
          <p:nvPr/>
        </p:nvSpPr>
        <p:spPr>
          <a:xfrm>
            <a:off x="524228" y="1894387"/>
            <a:ext cx="5393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solidFill>
                  <a:schemeClr val="bg1"/>
                </a:solidFill>
              </a:rPr>
              <a:t>GTIN</a:t>
            </a:r>
          </a:p>
        </p:txBody>
      </p:sp>
      <p:pic>
        <p:nvPicPr>
          <p:cNvPr id="11" name="Picture 2" descr="Resultado de imagem para ICON SCRUM">
            <a:extLst>
              <a:ext uri="{FF2B5EF4-FFF2-40B4-BE49-F238E27FC236}">
                <a16:creationId xmlns:a16="http://schemas.microsoft.com/office/drawing/2014/main" id="{21872A57-2345-49D4-A494-1675438F4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671" y="1628800"/>
            <a:ext cx="502429" cy="44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upo 210">
            <a:extLst>
              <a:ext uri="{FF2B5EF4-FFF2-40B4-BE49-F238E27FC236}">
                <a16:creationId xmlns:a16="http://schemas.microsoft.com/office/drawing/2014/main" id="{C2ED41FD-E728-4A41-92DD-A4394F035BD2}"/>
              </a:ext>
            </a:extLst>
          </p:cNvPr>
          <p:cNvGrpSpPr/>
          <p:nvPr/>
        </p:nvGrpSpPr>
        <p:grpSpPr>
          <a:xfrm>
            <a:off x="8321360" y="4064617"/>
            <a:ext cx="378000" cy="513000"/>
            <a:chOff x="553230" y="3438067"/>
            <a:chExt cx="561196" cy="746310"/>
          </a:xfrm>
        </p:grpSpPr>
        <p:grpSp>
          <p:nvGrpSpPr>
            <p:cNvPr id="13" name="Grupo 211">
              <a:extLst>
                <a:ext uri="{FF2B5EF4-FFF2-40B4-BE49-F238E27FC236}">
                  <a16:creationId xmlns:a16="http://schemas.microsoft.com/office/drawing/2014/main" id="{AF82028D-4255-49C2-97DA-4D1B7A2981B6}"/>
                </a:ext>
              </a:extLst>
            </p:cNvPr>
            <p:cNvGrpSpPr/>
            <p:nvPr/>
          </p:nvGrpSpPr>
          <p:grpSpPr>
            <a:xfrm>
              <a:off x="553230" y="3438067"/>
              <a:ext cx="561196" cy="130805"/>
              <a:chOff x="359555" y="3116092"/>
              <a:chExt cx="561196" cy="130805"/>
            </a:xfrm>
          </p:grpSpPr>
          <p:sp>
            <p:nvSpPr>
              <p:cNvPr id="28" name="Retângulo de cantos arredondados 226">
                <a:extLst>
                  <a:ext uri="{FF2B5EF4-FFF2-40B4-BE49-F238E27FC236}">
                    <a16:creationId xmlns:a16="http://schemas.microsoft.com/office/drawing/2014/main" id="{CDE1C51E-3847-4088-89C9-0FCA0E1CEC81}"/>
                  </a:ext>
                </a:extLst>
              </p:cNvPr>
              <p:cNvSpPr/>
              <p:nvPr/>
            </p:nvSpPr>
            <p:spPr>
              <a:xfrm>
                <a:off x="359555" y="3116092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29" name="Retângulo de cantos arredondados 227">
                <a:extLst>
                  <a:ext uri="{FF2B5EF4-FFF2-40B4-BE49-F238E27FC236}">
                    <a16:creationId xmlns:a16="http://schemas.microsoft.com/office/drawing/2014/main" id="{FEF01D68-AEA0-4C09-9930-760077449F34}"/>
                  </a:ext>
                </a:extLst>
              </p:cNvPr>
              <p:cNvSpPr/>
              <p:nvPr/>
            </p:nvSpPr>
            <p:spPr>
              <a:xfrm>
                <a:off x="385984" y="3126795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30" name="Picture 6" descr="Resultado de imagem para check">
                <a:extLst>
                  <a:ext uri="{FF2B5EF4-FFF2-40B4-BE49-F238E27FC236}">
                    <a16:creationId xmlns:a16="http://schemas.microsoft.com/office/drawing/2014/main" id="{D926D2A4-F27C-4E8C-9EA0-D2278461C8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910" y="3116118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4" name="Grupo 212">
              <a:extLst>
                <a:ext uri="{FF2B5EF4-FFF2-40B4-BE49-F238E27FC236}">
                  <a16:creationId xmlns:a16="http://schemas.microsoft.com/office/drawing/2014/main" id="{D26575EC-2159-428D-AB2F-D2EC1F0D3686}"/>
                </a:ext>
              </a:extLst>
            </p:cNvPr>
            <p:cNvGrpSpPr/>
            <p:nvPr/>
          </p:nvGrpSpPr>
          <p:grpSpPr>
            <a:xfrm>
              <a:off x="553230" y="3593549"/>
              <a:ext cx="561196" cy="130805"/>
              <a:chOff x="359555" y="3271574"/>
              <a:chExt cx="561196" cy="130805"/>
            </a:xfrm>
          </p:grpSpPr>
          <p:sp>
            <p:nvSpPr>
              <p:cNvPr id="25" name="Retângulo de cantos arredondados 223">
                <a:extLst>
                  <a:ext uri="{FF2B5EF4-FFF2-40B4-BE49-F238E27FC236}">
                    <a16:creationId xmlns:a16="http://schemas.microsoft.com/office/drawing/2014/main" id="{EE86936F-FEEB-41AB-9353-7F631CEC4CB5}"/>
                  </a:ext>
                </a:extLst>
              </p:cNvPr>
              <p:cNvSpPr/>
              <p:nvPr/>
            </p:nvSpPr>
            <p:spPr>
              <a:xfrm>
                <a:off x="359555" y="3271574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26" name="Retângulo de cantos arredondados 224">
                <a:extLst>
                  <a:ext uri="{FF2B5EF4-FFF2-40B4-BE49-F238E27FC236}">
                    <a16:creationId xmlns:a16="http://schemas.microsoft.com/office/drawing/2014/main" id="{497452DD-2F75-428B-BFA4-20C45AE3356F}"/>
                  </a:ext>
                </a:extLst>
              </p:cNvPr>
              <p:cNvSpPr/>
              <p:nvPr/>
            </p:nvSpPr>
            <p:spPr>
              <a:xfrm>
                <a:off x="385984" y="3282277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27" name="Picture 6" descr="Resultado de imagem para check">
                <a:extLst>
                  <a:ext uri="{FF2B5EF4-FFF2-40B4-BE49-F238E27FC236}">
                    <a16:creationId xmlns:a16="http://schemas.microsoft.com/office/drawing/2014/main" id="{B2E2BB12-FED3-4A32-BB3A-89DAD17F3A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910" y="3271600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5" name="Grupo 213">
              <a:extLst>
                <a:ext uri="{FF2B5EF4-FFF2-40B4-BE49-F238E27FC236}">
                  <a16:creationId xmlns:a16="http://schemas.microsoft.com/office/drawing/2014/main" id="{365846B4-51C2-4C1A-867C-01EC018C5EFE}"/>
                </a:ext>
              </a:extLst>
            </p:cNvPr>
            <p:cNvGrpSpPr/>
            <p:nvPr/>
          </p:nvGrpSpPr>
          <p:grpSpPr>
            <a:xfrm>
              <a:off x="553230" y="3749031"/>
              <a:ext cx="561196" cy="130805"/>
              <a:chOff x="359555" y="3427056"/>
              <a:chExt cx="561196" cy="130805"/>
            </a:xfrm>
          </p:grpSpPr>
          <p:sp>
            <p:nvSpPr>
              <p:cNvPr id="22" name="Retângulo de cantos arredondados 220">
                <a:extLst>
                  <a:ext uri="{FF2B5EF4-FFF2-40B4-BE49-F238E27FC236}">
                    <a16:creationId xmlns:a16="http://schemas.microsoft.com/office/drawing/2014/main" id="{3F1AAB76-7E33-4709-B125-A1D476496D04}"/>
                  </a:ext>
                </a:extLst>
              </p:cNvPr>
              <p:cNvSpPr/>
              <p:nvPr/>
            </p:nvSpPr>
            <p:spPr>
              <a:xfrm>
                <a:off x="359555" y="3427056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23" name="Retângulo de cantos arredondados 221">
                <a:extLst>
                  <a:ext uri="{FF2B5EF4-FFF2-40B4-BE49-F238E27FC236}">
                    <a16:creationId xmlns:a16="http://schemas.microsoft.com/office/drawing/2014/main" id="{5B1F2257-5764-4CF7-990A-ED3828D508A3}"/>
                  </a:ext>
                </a:extLst>
              </p:cNvPr>
              <p:cNvSpPr/>
              <p:nvPr/>
            </p:nvSpPr>
            <p:spPr>
              <a:xfrm>
                <a:off x="385984" y="3437759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24" name="Picture 6" descr="Resultado de imagem para check">
                <a:extLst>
                  <a:ext uri="{FF2B5EF4-FFF2-40B4-BE49-F238E27FC236}">
                    <a16:creationId xmlns:a16="http://schemas.microsoft.com/office/drawing/2014/main" id="{06487E86-55CC-4079-BC79-A1504C9E3A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910" y="3427082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6" name="Grupo 214">
              <a:extLst>
                <a:ext uri="{FF2B5EF4-FFF2-40B4-BE49-F238E27FC236}">
                  <a16:creationId xmlns:a16="http://schemas.microsoft.com/office/drawing/2014/main" id="{19E6034F-8482-46B2-94CE-EE8A4A5E7241}"/>
                </a:ext>
              </a:extLst>
            </p:cNvPr>
            <p:cNvGrpSpPr/>
            <p:nvPr/>
          </p:nvGrpSpPr>
          <p:grpSpPr>
            <a:xfrm>
              <a:off x="553230" y="3901172"/>
              <a:ext cx="561196" cy="130805"/>
              <a:chOff x="359555" y="3579197"/>
              <a:chExt cx="561196" cy="130805"/>
            </a:xfrm>
          </p:grpSpPr>
          <p:sp>
            <p:nvSpPr>
              <p:cNvPr id="20" name="Retângulo de cantos arredondados 218">
                <a:extLst>
                  <a:ext uri="{FF2B5EF4-FFF2-40B4-BE49-F238E27FC236}">
                    <a16:creationId xmlns:a16="http://schemas.microsoft.com/office/drawing/2014/main" id="{8570B938-2E26-4786-AD3A-32E89175D118}"/>
                  </a:ext>
                </a:extLst>
              </p:cNvPr>
              <p:cNvSpPr/>
              <p:nvPr/>
            </p:nvSpPr>
            <p:spPr>
              <a:xfrm>
                <a:off x="359555" y="3579197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21" name="Retângulo de cantos arredondados 219">
                <a:extLst>
                  <a:ext uri="{FF2B5EF4-FFF2-40B4-BE49-F238E27FC236}">
                    <a16:creationId xmlns:a16="http://schemas.microsoft.com/office/drawing/2014/main" id="{5FDF046B-52FA-4436-B64F-45FF1BD75444}"/>
                  </a:ext>
                </a:extLst>
              </p:cNvPr>
              <p:cNvSpPr/>
              <p:nvPr/>
            </p:nvSpPr>
            <p:spPr>
              <a:xfrm>
                <a:off x="385984" y="3589900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</p:grpSp>
        <p:grpSp>
          <p:nvGrpSpPr>
            <p:cNvPr id="17" name="Grupo 215">
              <a:extLst>
                <a:ext uri="{FF2B5EF4-FFF2-40B4-BE49-F238E27FC236}">
                  <a16:creationId xmlns:a16="http://schemas.microsoft.com/office/drawing/2014/main" id="{BEA24361-5FCB-45BA-92E2-0DEB0C101305}"/>
                </a:ext>
              </a:extLst>
            </p:cNvPr>
            <p:cNvGrpSpPr/>
            <p:nvPr/>
          </p:nvGrpSpPr>
          <p:grpSpPr>
            <a:xfrm>
              <a:off x="553230" y="4053572"/>
              <a:ext cx="561196" cy="130805"/>
              <a:chOff x="359555" y="3731597"/>
              <a:chExt cx="561196" cy="130805"/>
            </a:xfrm>
          </p:grpSpPr>
          <p:sp>
            <p:nvSpPr>
              <p:cNvPr id="18" name="Retângulo de cantos arredondados 216">
                <a:extLst>
                  <a:ext uri="{FF2B5EF4-FFF2-40B4-BE49-F238E27FC236}">
                    <a16:creationId xmlns:a16="http://schemas.microsoft.com/office/drawing/2014/main" id="{A0F28110-2299-4AB2-8AAE-53B128389FA6}"/>
                  </a:ext>
                </a:extLst>
              </p:cNvPr>
              <p:cNvSpPr/>
              <p:nvPr/>
            </p:nvSpPr>
            <p:spPr>
              <a:xfrm>
                <a:off x="359555" y="3731597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19" name="Retângulo de cantos arredondados 217">
                <a:extLst>
                  <a:ext uri="{FF2B5EF4-FFF2-40B4-BE49-F238E27FC236}">
                    <a16:creationId xmlns:a16="http://schemas.microsoft.com/office/drawing/2014/main" id="{4A07646B-DCD0-4433-9066-0AAC9B80D2B6}"/>
                  </a:ext>
                </a:extLst>
              </p:cNvPr>
              <p:cNvSpPr/>
              <p:nvPr/>
            </p:nvSpPr>
            <p:spPr>
              <a:xfrm>
                <a:off x="385984" y="3742300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</p:grpSp>
      </p:grpSp>
      <p:pic>
        <p:nvPicPr>
          <p:cNvPr id="31" name="Picture 5">
            <a:extLst>
              <a:ext uri="{FF2B5EF4-FFF2-40B4-BE49-F238E27FC236}">
                <a16:creationId xmlns:a16="http://schemas.microsoft.com/office/drawing/2014/main" id="{8EFC8458-CCB4-4F13-AECA-E3D56E85F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218295" y="5284466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5">
            <a:extLst>
              <a:ext uri="{FF2B5EF4-FFF2-40B4-BE49-F238E27FC236}">
                <a16:creationId xmlns:a16="http://schemas.microsoft.com/office/drawing/2014/main" id="{5D3F8A1C-2A7D-42D9-AAB9-8DDA7C69F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7121008" y="5284466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Grupo 232">
            <a:extLst>
              <a:ext uri="{FF2B5EF4-FFF2-40B4-BE49-F238E27FC236}">
                <a16:creationId xmlns:a16="http://schemas.microsoft.com/office/drawing/2014/main" id="{BCE59DF1-B681-44DC-886E-2251EA07D579}"/>
              </a:ext>
            </a:extLst>
          </p:cNvPr>
          <p:cNvGrpSpPr/>
          <p:nvPr/>
        </p:nvGrpSpPr>
        <p:grpSpPr>
          <a:xfrm flipH="1">
            <a:off x="50994" y="4988626"/>
            <a:ext cx="728281" cy="683999"/>
            <a:chOff x="7907012" y="2976343"/>
            <a:chExt cx="971041" cy="911998"/>
          </a:xfrm>
        </p:grpSpPr>
        <p:pic>
          <p:nvPicPr>
            <p:cNvPr id="34" name="Picture 4" descr="Resultado de imagem para transporte icon png">
              <a:extLst>
                <a:ext uri="{FF2B5EF4-FFF2-40B4-BE49-F238E27FC236}">
                  <a16:creationId xmlns:a16="http://schemas.microsoft.com/office/drawing/2014/main" id="{75947259-0ADB-44A8-85EB-1DDF0F1F47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7012" y="2976343"/>
              <a:ext cx="971041" cy="911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5" name="Grupo 234">
              <a:extLst>
                <a:ext uri="{FF2B5EF4-FFF2-40B4-BE49-F238E27FC236}">
                  <a16:creationId xmlns:a16="http://schemas.microsoft.com/office/drawing/2014/main" id="{B03DDA63-0470-42FB-826C-20BCAC5E2058}"/>
                </a:ext>
              </a:extLst>
            </p:cNvPr>
            <p:cNvGrpSpPr/>
            <p:nvPr/>
          </p:nvGrpSpPr>
          <p:grpSpPr>
            <a:xfrm>
              <a:off x="7959427" y="3277335"/>
              <a:ext cx="467023" cy="180000"/>
              <a:chOff x="7965777" y="3309085"/>
              <a:chExt cx="467023" cy="180000"/>
            </a:xfrm>
          </p:grpSpPr>
          <p:sp>
            <p:nvSpPr>
              <p:cNvPr id="43" name="Retângulo de cantos arredondados 242">
                <a:extLst>
                  <a:ext uri="{FF2B5EF4-FFF2-40B4-BE49-F238E27FC236}">
                    <a16:creationId xmlns:a16="http://schemas.microsoft.com/office/drawing/2014/main" id="{4C7C67A0-C753-4708-936F-5E4972F80B10}"/>
                  </a:ext>
                </a:extLst>
              </p:cNvPr>
              <p:cNvSpPr/>
              <p:nvPr/>
            </p:nvSpPr>
            <p:spPr>
              <a:xfrm>
                <a:off x="7965777" y="3309085"/>
                <a:ext cx="467023" cy="180000"/>
              </a:xfrm>
              <a:prstGeom prst="roundRect">
                <a:avLst>
                  <a:gd name="adj" fmla="val 784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44" name="Retângulo de cantos arredondados 243">
                <a:extLst>
                  <a:ext uri="{FF2B5EF4-FFF2-40B4-BE49-F238E27FC236}">
                    <a16:creationId xmlns:a16="http://schemas.microsoft.com/office/drawing/2014/main" id="{292E5811-1CD5-4B39-9F2A-B96DED6790B1}"/>
                  </a:ext>
                </a:extLst>
              </p:cNvPr>
              <p:cNvSpPr/>
              <p:nvPr/>
            </p:nvSpPr>
            <p:spPr>
              <a:xfrm>
                <a:off x="7992207" y="3319789"/>
                <a:ext cx="108000" cy="109398"/>
              </a:xfrm>
              <a:prstGeom prst="roundRect">
                <a:avLst/>
              </a:prstGeom>
              <a:solidFill>
                <a:srgbClr val="B1D34B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45" name="Picture 6" descr="Resultado de imagem para check">
                <a:extLst>
                  <a:ext uri="{FF2B5EF4-FFF2-40B4-BE49-F238E27FC236}">
                    <a16:creationId xmlns:a16="http://schemas.microsoft.com/office/drawing/2014/main" id="{BC59F76B-1265-4C3B-A25F-65EC7C2C88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8133" y="3309112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6" name="Conector reto 45">
                <a:extLst>
                  <a:ext uri="{FF2B5EF4-FFF2-40B4-BE49-F238E27FC236}">
                    <a16:creationId xmlns:a16="http://schemas.microsoft.com/office/drawing/2014/main" id="{671F02C6-13A8-4F64-BD06-BE26F40FAFE9}"/>
                  </a:ext>
                </a:extLst>
              </p:cNvPr>
              <p:cNvCxnSpPr/>
              <p:nvPr/>
            </p:nvCxnSpPr>
            <p:spPr>
              <a:xfrm>
                <a:off x="8118702" y="3345913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ector reto 46">
                <a:extLst>
                  <a:ext uri="{FF2B5EF4-FFF2-40B4-BE49-F238E27FC236}">
                    <a16:creationId xmlns:a16="http://schemas.microsoft.com/office/drawing/2014/main" id="{88EC379C-FFEE-46D6-8107-2C3FD64FAD35}"/>
                  </a:ext>
                </a:extLst>
              </p:cNvPr>
              <p:cNvCxnSpPr/>
              <p:nvPr/>
            </p:nvCxnSpPr>
            <p:spPr>
              <a:xfrm>
                <a:off x="8118702" y="3403433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ector reto 47">
                <a:extLst>
                  <a:ext uri="{FF2B5EF4-FFF2-40B4-BE49-F238E27FC236}">
                    <a16:creationId xmlns:a16="http://schemas.microsoft.com/office/drawing/2014/main" id="{7B1D0AB6-F6A7-46F3-9D0D-E1420ADEE8A5}"/>
                  </a:ext>
                </a:extLst>
              </p:cNvPr>
              <p:cNvCxnSpPr/>
              <p:nvPr/>
            </p:nvCxnSpPr>
            <p:spPr>
              <a:xfrm>
                <a:off x="8118702" y="3456506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o 235">
              <a:extLst>
                <a:ext uri="{FF2B5EF4-FFF2-40B4-BE49-F238E27FC236}">
                  <a16:creationId xmlns:a16="http://schemas.microsoft.com/office/drawing/2014/main" id="{64184BF7-1E35-4285-8AAA-0D5013014EC7}"/>
                </a:ext>
              </a:extLst>
            </p:cNvPr>
            <p:cNvGrpSpPr/>
            <p:nvPr/>
          </p:nvGrpSpPr>
          <p:grpSpPr>
            <a:xfrm>
              <a:off x="7959427" y="3470440"/>
              <a:ext cx="467023" cy="180000"/>
              <a:chOff x="7965777" y="3540290"/>
              <a:chExt cx="467023" cy="180000"/>
            </a:xfrm>
          </p:grpSpPr>
          <p:sp>
            <p:nvSpPr>
              <p:cNvPr id="37" name="Retângulo de cantos arredondados 236">
                <a:extLst>
                  <a:ext uri="{FF2B5EF4-FFF2-40B4-BE49-F238E27FC236}">
                    <a16:creationId xmlns:a16="http://schemas.microsoft.com/office/drawing/2014/main" id="{79B37602-A7B1-4281-8815-0462A1987950}"/>
                  </a:ext>
                </a:extLst>
              </p:cNvPr>
              <p:cNvSpPr/>
              <p:nvPr/>
            </p:nvSpPr>
            <p:spPr>
              <a:xfrm>
                <a:off x="7965777" y="3540290"/>
                <a:ext cx="467023" cy="180000"/>
              </a:xfrm>
              <a:prstGeom prst="roundRect">
                <a:avLst>
                  <a:gd name="adj" fmla="val 784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38" name="Retângulo de cantos arredondados 237">
                <a:extLst>
                  <a:ext uri="{FF2B5EF4-FFF2-40B4-BE49-F238E27FC236}">
                    <a16:creationId xmlns:a16="http://schemas.microsoft.com/office/drawing/2014/main" id="{AAE9FAEA-888B-47AE-ACA1-EB7B9C397454}"/>
                  </a:ext>
                </a:extLst>
              </p:cNvPr>
              <p:cNvSpPr/>
              <p:nvPr/>
            </p:nvSpPr>
            <p:spPr>
              <a:xfrm>
                <a:off x="7992207" y="3550994"/>
                <a:ext cx="108000" cy="109398"/>
              </a:xfrm>
              <a:prstGeom prst="roundRect">
                <a:avLst/>
              </a:prstGeom>
              <a:solidFill>
                <a:srgbClr val="B1D34B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39" name="Picture 6" descr="Resultado de imagem para check">
                <a:extLst>
                  <a:ext uri="{FF2B5EF4-FFF2-40B4-BE49-F238E27FC236}">
                    <a16:creationId xmlns:a16="http://schemas.microsoft.com/office/drawing/2014/main" id="{BE7A343D-B8F4-4A7B-82E9-061214CC33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8133" y="3540317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0" name="Conector reto 39">
                <a:extLst>
                  <a:ext uri="{FF2B5EF4-FFF2-40B4-BE49-F238E27FC236}">
                    <a16:creationId xmlns:a16="http://schemas.microsoft.com/office/drawing/2014/main" id="{BF159476-9003-4F03-A570-BA1568BDB230}"/>
                  </a:ext>
                </a:extLst>
              </p:cNvPr>
              <p:cNvCxnSpPr/>
              <p:nvPr/>
            </p:nvCxnSpPr>
            <p:spPr>
              <a:xfrm>
                <a:off x="8118702" y="3577118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ector reto 40">
                <a:extLst>
                  <a:ext uri="{FF2B5EF4-FFF2-40B4-BE49-F238E27FC236}">
                    <a16:creationId xmlns:a16="http://schemas.microsoft.com/office/drawing/2014/main" id="{7D6B0F92-28C8-47E4-A242-87A7D944CDCF}"/>
                  </a:ext>
                </a:extLst>
              </p:cNvPr>
              <p:cNvCxnSpPr/>
              <p:nvPr/>
            </p:nvCxnSpPr>
            <p:spPr>
              <a:xfrm>
                <a:off x="8118702" y="3634638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ector reto 41">
                <a:extLst>
                  <a:ext uri="{FF2B5EF4-FFF2-40B4-BE49-F238E27FC236}">
                    <a16:creationId xmlns:a16="http://schemas.microsoft.com/office/drawing/2014/main" id="{F1F2BA28-DB81-4BEE-8306-EA454FC51E4E}"/>
                  </a:ext>
                </a:extLst>
              </p:cNvPr>
              <p:cNvCxnSpPr/>
              <p:nvPr/>
            </p:nvCxnSpPr>
            <p:spPr>
              <a:xfrm>
                <a:off x="8118702" y="3687711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9" name="Picture 5">
            <a:extLst>
              <a:ext uri="{FF2B5EF4-FFF2-40B4-BE49-F238E27FC236}">
                <a16:creationId xmlns:a16="http://schemas.microsoft.com/office/drawing/2014/main" id="{33D961F0-65AF-4A70-90B6-16D16EDFE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893130" y="5284466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5">
            <a:extLst>
              <a:ext uri="{FF2B5EF4-FFF2-40B4-BE49-F238E27FC236}">
                <a16:creationId xmlns:a16="http://schemas.microsoft.com/office/drawing/2014/main" id="{E3C8E2ED-831C-437B-8C07-B7332719F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002336" y="3109888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5">
            <a:extLst>
              <a:ext uri="{FF2B5EF4-FFF2-40B4-BE49-F238E27FC236}">
                <a16:creationId xmlns:a16="http://schemas.microsoft.com/office/drawing/2014/main" id="{3B1FBACC-49DB-4C04-8AB9-0CD919463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430348" y="3109888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5">
            <a:extLst>
              <a:ext uri="{FF2B5EF4-FFF2-40B4-BE49-F238E27FC236}">
                <a16:creationId xmlns:a16="http://schemas.microsoft.com/office/drawing/2014/main" id="{C2870E67-F02E-46CE-9F72-E2A37E7C9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858361" y="3109888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5">
            <a:extLst>
              <a:ext uri="{FF2B5EF4-FFF2-40B4-BE49-F238E27FC236}">
                <a16:creationId xmlns:a16="http://schemas.microsoft.com/office/drawing/2014/main" id="{1119B522-EA48-428E-A6AE-FF961C919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7260" y="4189491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4" name="Agrupar 53">
            <a:extLst>
              <a:ext uri="{FF2B5EF4-FFF2-40B4-BE49-F238E27FC236}">
                <a16:creationId xmlns:a16="http://schemas.microsoft.com/office/drawing/2014/main" id="{371F21A7-DA45-40EC-9B88-4ADAFD92ECA8}"/>
              </a:ext>
            </a:extLst>
          </p:cNvPr>
          <p:cNvGrpSpPr/>
          <p:nvPr/>
        </p:nvGrpSpPr>
        <p:grpSpPr>
          <a:xfrm>
            <a:off x="174097" y="2486287"/>
            <a:ext cx="1451733" cy="1485000"/>
            <a:chOff x="232129" y="1239326"/>
            <a:chExt cx="1935644" cy="1980000"/>
          </a:xfrm>
        </p:grpSpPr>
        <p:pic>
          <p:nvPicPr>
            <p:cNvPr id="55" name="Picture 2" descr="Resultado de imagem para lupa png">
              <a:hlinkClick r:id="rId7" action="ppaction://hlinksldjump"/>
              <a:extLst>
                <a:ext uri="{FF2B5EF4-FFF2-40B4-BE49-F238E27FC236}">
                  <a16:creationId xmlns:a16="http://schemas.microsoft.com/office/drawing/2014/main" id="{7DC01144-F7B0-4DDF-833A-CAE7A0FD7E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739578" y="1830272"/>
              <a:ext cx="920746" cy="904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Retângulo de cantos arredondados 187">
              <a:extLst>
                <a:ext uri="{FF2B5EF4-FFF2-40B4-BE49-F238E27FC236}">
                  <a16:creationId xmlns:a16="http://schemas.microsoft.com/office/drawing/2014/main" id="{EB514380-914A-4F91-9C5E-A595BC4BA02E}"/>
                </a:ext>
              </a:extLst>
            </p:cNvPr>
            <p:cNvSpPr/>
            <p:nvPr/>
          </p:nvSpPr>
          <p:spPr>
            <a:xfrm>
              <a:off x="232129" y="1239326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CAPTAR AS NECESSIDADES</a:t>
              </a:r>
            </a:p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RELACIONAR COM AS ÁREAS</a:t>
              </a:r>
            </a:p>
          </p:txBody>
        </p:sp>
        <p:pic>
          <p:nvPicPr>
            <p:cNvPr id="57" name="Picture 2" descr="Resultado de imagem para persona colorido png">
              <a:extLst>
                <a:ext uri="{FF2B5EF4-FFF2-40B4-BE49-F238E27FC236}">
                  <a16:creationId xmlns:a16="http://schemas.microsoft.com/office/drawing/2014/main" id="{AF02B7BE-1BD1-45A9-A28C-C22F07BA6B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445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2" descr="Resultado de imagem para persona colorido png">
              <a:extLst>
                <a:ext uri="{FF2B5EF4-FFF2-40B4-BE49-F238E27FC236}">
                  <a16:creationId xmlns:a16="http://schemas.microsoft.com/office/drawing/2014/main" id="{D60DADBA-BCBC-4BBC-9EA8-1C66CBA15E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852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9" name="Agrupar 58">
            <a:extLst>
              <a:ext uri="{FF2B5EF4-FFF2-40B4-BE49-F238E27FC236}">
                <a16:creationId xmlns:a16="http://schemas.microsoft.com/office/drawing/2014/main" id="{8C25A5EB-66A5-4739-9D39-CC7777684689}"/>
              </a:ext>
            </a:extLst>
          </p:cNvPr>
          <p:cNvGrpSpPr/>
          <p:nvPr/>
        </p:nvGrpSpPr>
        <p:grpSpPr>
          <a:xfrm>
            <a:off x="7458133" y="2486287"/>
            <a:ext cx="1451733" cy="1485000"/>
            <a:chOff x="9944177" y="1239326"/>
            <a:chExt cx="1935644" cy="1980000"/>
          </a:xfrm>
        </p:grpSpPr>
        <p:grpSp>
          <p:nvGrpSpPr>
            <p:cNvPr id="60" name="Grupo 314">
              <a:extLst>
                <a:ext uri="{FF2B5EF4-FFF2-40B4-BE49-F238E27FC236}">
                  <a16:creationId xmlns:a16="http://schemas.microsoft.com/office/drawing/2014/main" id="{DB1DD5F8-9FB8-450F-84FA-6C456DC52371}"/>
                </a:ext>
              </a:extLst>
            </p:cNvPr>
            <p:cNvGrpSpPr/>
            <p:nvPr/>
          </p:nvGrpSpPr>
          <p:grpSpPr>
            <a:xfrm>
              <a:off x="10323439" y="1940166"/>
              <a:ext cx="1177121" cy="787441"/>
              <a:chOff x="-2215366" y="2546350"/>
              <a:chExt cx="1177121" cy="787441"/>
            </a:xfrm>
          </p:grpSpPr>
          <p:sp>
            <p:nvSpPr>
              <p:cNvPr id="64" name="Paralelogramo 63">
                <a:extLst>
                  <a:ext uri="{FF2B5EF4-FFF2-40B4-BE49-F238E27FC236}">
                    <a16:creationId xmlns:a16="http://schemas.microsoft.com/office/drawing/2014/main" id="{BFA98F39-CED5-46E9-8788-629E24AD18A9}"/>
                  </a:ext>
                </a:extLst>
              </p:cNvPr>
              <p:cNvSpPr/>
              <p:nvPr/>
            </p:nvSpPr>
            <p:spPr>
              <a:xfrm>
                <a:off x="-2067422" y="2786014"/>
                <a:ext cx="916969" cy="45719"/>
              </a:xfrm>
              <a:prstGeom prst="parallelogram">
                <a:avLst>
                  <a:gd name="adj" fmla="val 596228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65" name="Paralelogramo 64">
                <a:extLst>
                  <a:ext uri="{FF2B5EF4-FFF2-40B4-BE49-F238E27FC236}">
                    <a16:creationId xmlns:a16="http://schemas.microsoft.com/office/drawing/2014/main" id="{AA02E679-974F-479D-9BB3-C1E4FDF0C0B4}"/>
                  </a:ext>
                </a:extLst>
              </p:cNvPr>
              <p:cNvSpPr/>
              <p:nvPr/>
            </p:nvSpPr>
            <p:spPr>
              <a:xfrm>
                <a:off x="-1919218" y="3061599"/>
                <a:ext cx="604917" cy="36000"/>
              </a:xfrm>
              <a:prstGeom prst="parallelogram">
                <a:avLst>
                  <a:gd name="adj" fmla="val 466529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66" name="Trapezoide 65">
                <a:extLst>
                  <a:ext uri="{FF2B5EF4-FFF2-40B4-BE49-F238E27FC236}">
                    <a16:creationId xmlns:a16="http://schemas.microsoft.com/office/drawing/2014/main" id="{971DEE03-8C85-469E-A027-8067CC855CE7}"/>
                  </a:ext>
                </a:extLst>
              </p:cNvPr>
              <p:cNvSpPr/>
              <p:nvPr/>
            </p:nvSpPr>
            <p:spPr>
              <a:xfrm flipV="1">
                <a:off x="-2215366" y="2546350"/>
                <a:ext cx="1177121" cy="240710"/>
              </a:xfrm>
              <a:prstGeom prst="trapezoid">
                <a:avLst>
                  <a:gd name="adj" fmla="val 52097"/>
                </a:avLst>
              </a:prstGeom>
              <a:solidFill>
                <a:srgbClr val="B1D34B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67" name="Trapezoide 66">
                <a:extLst>
                  <a:ext uri="{FF2B5EF4-FFF2-40B4-BE49-F238E27FC236}">
                    <a16:creationId xmlns:a16="http://schemas.microsoft.com/office/drawing/2014/main" id="{ACC3BBD2-CC39-4128-973D-8AEBC617B572}"/>
                  </a:ext>
                </a:extLst>
              </p:cNvPr>
              <p:cNvSpPr/>
              <p:nvPr/>
            </p:nvSpPr>
            <p:spPr>
              <a:xfrm flipV="1">
                <a:off x="-2067422" y="2819226"/>
                <a:ext cx="881232" cy="241200"/>
              </a:xfrm>
              <a:prstGeom prst="trapezoid">
                <a:avLst>
                  <a:gd name="adj" fmla="val 53413"/>
                </a:avLst>
              </a:prstGeom>
              <a:solidFill>
                <a:srgbClr val="00995D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68" name="Trapezoide 67">
                <a:extLst>
                  <a:ext uri="{FF2B5EF4-FFF2-40B4-BE49-F238E27FC236}">
                    <a16:creationId xmlns:a16="http://schemas.microsoft.com/office/drawing/2014/main" id="{D4F7E5C0-FFD5-4B61-B175-A89B9E2EB5E3}"/>
                  </a:ext>
                </a:extLst>
              </p:cNvPr>
              <p:cNvSpPr/>
              <p:nvPr/>
            </p:nvSpPr>
            <p:spPr>
              <a:xfrm flipV="1">
                <a:off x="-1923657" y="3092591"/>
                <a:ext cx="593702" cy="241200"/>
              </a:xfrm>
              <a:prstGeom prst="trapezoid">
                <a:avLst>
                  <a:gd name="adj" fmla="val 53413"/>
                </a:avLst>
              </a:prstGeom>
              <a:solidFill>
                <a:srgbClr val="00401A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</p:grpSp>
        <p:sp>
          <p:nvSpPr>
            <p:cNvPr id="61" name="Retângulo de cantos arredondados 187">
              <a:hlinkClick r:id="rId10" action="ppaction://hlinksldjump"/>
              <a:extLst>
                <a:ext uri="{FF2B5EF4-FFF2-40B4-BE49-F238E27FC236}">
                  <a16:creationId xmlns:a16="http://schemas.microsoft.com/office/drawing/2014/main" id="{C5635535-599C-4068-9B68-C8F96D830360}"/>
                </a:ext>
              </a:extLst>
            </p:cNvPr>
            <p:cNvSpPr/>
            <p:nvPr/>
          </p:nvSpPr>
          <p:spPr>
            <a:xfrm>
              <a:off x="9944177" y="1239326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PRIORIZAR</a:t>
              </a:r>
            </a:p>
          </p:txBody>
        </p:sp>
        <p:pic>
          <p:nvPicPr>
            <p:cNvPr id="62" name="Picture 2" descr="Resultado de imagem para persona colorido png">
              <a:extLst>
                <a:ext uri="{FF2B5EF4-FFF2-40B4-BE49-F238E27FC236}">
                  <a16:creationId xmlns:a16="http://schemas.microsoft.com/office/drawing/2014/main" id="{9E2E11D3-9BC3-4C90-BC69-1E4BA5F718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4580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2" descr="Resultado de imagem para persona colorido png">
              <a:extLst>
                <a:ext uri="{FF2B5EF4-FFF2-40B4-BE49-F238E27FC236}">
                  <a16:creationId xmlns:a16="http://schemas.microsoft.com/office/drawing/2014/main" id="{DD5570E8-3E54-47E3-B247-2CA738A2BE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53987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9" name="Agrupar 68">
            <a:extLst>
              <a:ext uri="{FF2B5EF4-FFF2-40B4-BE49-F238E27FC236}">
                <a16:creationId xmlns:a16="http://schemas.microsoft.com/office/drawing/2014/main" id="{DDD9FF7C-EAEC-45B6-92EB-1B35E87ABEE0}"/>
              </a:ext>
            </a:extLst>
          </p:cNvPr>
          <p:cNvGrpSpPr/>
          <p:nvPr/>
        </p:nvGrpSpPr>
        <p:grpSpPr>
          <a:xfrm>
            <a:off x="5030122" y="2486287"/>
            <a:ext cx="1451733" cy="1485000"/>
            <a:chOff x="6706829" y="1239326"/>
            <a:chExt cx="1935644" cy="1980000"/>
          </a:xfrm>
        </p:grpSpPr>
        <p:sp>
          <p:nvSpPr>
            <p:cNvPr id="70" name="Retângulo de cantos arredondados 187">
              <a:extLst>
                <a:ext uri="{FF2B5EF4-FFF2-40B4-BE49-F238E27FC236}">
                  <a16:creationId xmlns:a16="http://schemas.microsoft.com/office/drawing/2014/main" id="{BD014A5A-6F12-42B2-B114-58F56A0F85C9}"/>
                </a:ext>
              </a:extLst>
            </p:cNvPr>
            <p:cNvSpPr/>
            <p:nvPr/>
          </p:nvSpPr>
          <p:spPr>
            <a:xfrm>
              <a:off x="6706829" y="1239326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r>
                <a:rPr lang="pt-BR" sz="788" dirty="0">
                  <a:latin typeface="Trebuchet MS" panose="020B0603020202020204" pitchFamily="34" charset="0"/>
                </a:rPr>
                <a:t>FORMALIZAR A NECESSIDADE</a:t>
              </a:r>
            </a:p>
          </p:txBody>
        </p:sp>
        <p:pic>
          <p:nvPicPr>
            <p:cNvPr id="71" name="Picture 8" descr="Resultado de imagem para SISTEMA ícone">
              <a:hlinkClick r:id="rId11" action="ppaction://hlinksldjump"/>
              <a:extLst>
                <a:ext uri="{FF2B5EF4-FFF2-40B4-BE49-F238E27FC236}">
                  <a16:creationId xmlns:a16="http://schemas.microsoft.com/office/drawing/2014/main" id="{6BDD5685-4F99-4897-88EE-41DEC91304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96082" y="1414293"/>
              <a:ext cx="1357139" cy="13571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2" descr="Resultado de imagem para persona colorido png">
              <a:extLst>
                <a:ext uri="{FF2B5EF4-FFF2-40B4-BE49-F238E27FC236}">
                  <a16:creationId xmlns:a16="http://schemas.microsoft.com/office/drawing/2014/main" id="{EAA8772D-CC2C-4BDD-8B5D-F6EFFDAE0F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3375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3" name="Agrupar 72">
            <a:extLst>
              <a:ext uri="{FF2B5EF4-FFF2-40B4-BE49-F238E27FC236}">
                <a16:creationId xmlns:a16="http://schemas.microsoft.com/office/drawing/2014/main" id="{516D0CD2-31C6-441F-ACE8-91C7AD2ADF8B}"/>
              </a:ext>
            </a:extLst>
          </p:cNvPr>
          <p:cNvGrpSpPr/>
          <p:nvPr/>
        </p:nvGrpSpPr>
        <p:grpSpPr>
          <a:xfrm>
            <a:off x="2598283" y="2486287"/>
            <a:ext cx="1455560" cy="1485000"/>
            <a:chOff x="3464376" y="1239326"/>
            <a:chExt cx="1940747" cy="1980000"/>
          </a:xfrm>
        </p:grpSpPr>
        <p:pic>
          <p:nvPicPr>
            <p:cNvPr id="74" name="Picture 4" descr="Resultado de imagem para ESCREVER PNG">
              <a:extLst>
                <a:ext uri="{FF2B5EF4-FFF2-40B4-BE49-F238E27FC236}">
                  <a16:creationId xmlns:a16="http://schemas.microsoft.com/office/drawing/2014/main" id="{3CB28CF5-8A8B-4120-95E7-5096BB7A90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7663" y="1666162"/>
              <a:ext cx="1119276" cy="1119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5" name="Retângulo de cantos arredondados 187">
              <a:extLst>
                <a:ext uri="{FF2B5EF4-FFF2-40B4-BE49-F238E27FC236}">
                  <a16:creationId xmlns:a16="http://schemas.microsoft.com/office/drawing/2014/main" id="{709A2F49-3E27-4804-A22A-E65DF429AD50}"/>
                </a:ext>
              </a:extLst>
            </p:cNvPr>
            <p:cNvSpPr/>
            <p:nvPr/>
          </p:nvSpPr>
          <p:spPr>
            <a:xfrm>
              <a:off x="3469479" y="1239326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27000" rIns="27000" rtlCol="0" anchor="b"/>
            <a:lstStyle/>
            <a:p>
              <a:r>
                <a:rPr lang="pt-BR" sz="788" dirty="0">
                  <a:latin typeface="Trebuchet MS" panose="020B0603020202020204" pitchFamily="34" charset="0"/>
                </a:rPr>
                <a:t>DESCREVER AS NECESSIDADES</a:t>
              </a:r>
            </a:p>
          </p:txBody>
        </p:sp>
        <p:pic>
          <p:nvPicPr>
            <p:cNvPr id="76" name="Picture 2" descr="Resultado de imagem para persona colorido png">
              <a:extLst>
                <a:ext uri="{FF2B5EF4-FFF2-40B4-BE49-F238E27FC236}">
                  <a16:creationId xmlns:a16="http://schemas.microsoft.com/office/drawing/2014/main" id="{8DB57C94-4353-4664-9907-BDE04F4CE7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4376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7" name="Agrupar 76">
            <a:extLst>
              <a:ext uri="{FF2B5EF4-FFF2-40B4-BE49-F238E27FC236}">
                <a16:creationId xmlns:a16="http://schemas.microsoft.com/office/drawing/2014/main" id="{78841B32-7829-43EA-B4F4-72D1DE8B160E}"/>
              </a:ext>
            </a:extLst>
          </p:cNvPr>
          <p:cNvGrpSpPr/>
          <p:nvPr/>
        </p:nvGrpSpPr>
        <p:grpSpPr>
          <a:xfrm>
            <a:off x="5555419" y="4660864"/>
            <a:ext cx="1451733" cy="1485000"/>
            <a:chOff x="7407225" y="4138763"/>
            <a:chExt cx="1935644" cy="1980000"/>
          </a:xfrm>
        </p:grpSpPr>
        <p:pic>
          <p:nvPicPr>
            <p:cNvPr id="78" name="Picture 6" descr="Imagem relacionada">
              <a:hlinkClick r:id="rId14" action="ppaction://hlinksldjump"/>
              <a:extLst>
                <a:ext uri="{FF2B5EF4-FFF2-40B4-BE49-F238E27FC236}">
                  <a16:creationId xmlns:a16="http://schemas.microsoft.com/office/drawing/2014/main" id="{47188AEE-D91C-4508-A46E-943EDE3C19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686" y="4567816"/>
              <a:ext cx="1106722" cy="1106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Retângulo de cantos arredondados 187">
              <a:extLst>
                <a:ext uri="{FF2B5EF4-FFF2-40B4-BE49-F238E27FC236}">
                  <a16:creationId xmlns:a16="http://schemas.microsoft.com/office/drawing/2014/main" id="{A824B875-13C9-4DE4-8FF5-E1BC2851D846}"/>
                </a:ext>
              </a:extLst>
            </p:cNvPr>
            <p:cNvSpPr/>
            <p:nvPr/>
          </p:nvSpPr>
          <p:spPr>
            <a:xfrm>
              <a:off x="7407225" y="4138763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REVISÃO E PLANEJAMENTO DA SPRINT</a:t>
              </a:r>
            </a:p>
          </p:txBody>
        </p:sp>
        <p:pic>
          <p:nvPicPr>
            <p:cNvPr id="80" name="Picture 2" descr="Resultado de imagem para persona colorido png">
              <a:extLst>
                <a:ext uri="{FF2B5EF4-FFF2-40B4-BE49-F238E27FC236}">
                  <a16:creationId xmlns:a16="http://schemas.microsoft.com/office/drawing/2014/main" id="{15FF2418-2233-4C10-AE45-35C839B112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0990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2" descr="Resultado de imagem para persona colorido png">
              <a:extLst>
                <a:ext uri="{FF2B5EF4-FFF2-40B4-BE49-F238E27FC236}">
                  <a16:creationId xmlns:a16="http://schemas.microsoft.com/office/drawing/2014/main" id="{86AB465A-1278-4C14-9261-4698E9110C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0397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2" name="Agrupar 81">
            <a:extLst>
              <a:ext uri="{FF2B5EF4-FFF2-40B4-BE49-F238E27FC236}">
                <a16:creationId xmlns:a16="http://schemas.microsoft.com/office/drawing/2014/main" id="{9A889DF5-4B7D-4377-8035-E3640956BF79}"/>
              </a:ext>
            </a:extLst>
          </p:cNvPr>
          <p:cNvGrpSpPr/>
          <p:nvPr/>
        </p:nvGrpSpPr>
        <p:grpSpPr>
          <a:xfrm>
            <a:off x="7458133" y="4660864"/>
            <a:ext cx="1451733" cy="1485000"/>
            <a:chOff x="9944177" y="4138763"/>
            <a:chExt cx="1935644" cy="1980000"/>
          </a:xfrm>
        </p:grpSpPr>
        <p:grpSp>
          <p:nvGrpSpPr>
            <p:cNvPr id="83" name="Grupo 188">
              <a:extLst>
                <a:ext uri="{FF2B5EF4-FFF2-40B4-BE49-F238E27FC236}">
                  <a16:creationId xmlns:a16="http://schemas.microsoft.com/office/drawing/2014/main" id="{382C592A-D134-44DA-9775-6EA4824F033F}"/>
                </a:ext>
              </a:extLst>
            </p:cNvPr>
            <p:cNvGrpSpPr/>
            <p:nvPr/>
          </p:nvGrpSpPr>
          <p:grpSpPr>
            <a:xfrm>
              <a:off x="10474443" y="4504877"/>
              <a:ext cx="875113" cy="1158333"/>
              <a:chOff x="1682878" y="3085438"/>
              <a:chExt cx="756000" cy="802902"/>
            </a:xfrm>
          </p:grpSpPr>
          <p:grpSp>
            <p:nvGrpSpPr>
              <p:cNvPr id="86" name="Grupo 189">
                <a:extLst>
                  <a:ext uri="{FF2B5EF4-FFF2-40B4-BE49-F238E27FC236}">
                    <a16:creationId xmlns:a16="http://schemas.microsoft.com/office/drawing/2014/main" id="{754CA9A5-AA15-4992-A086-A284CFDEB984}"/>
                  </a:ext>
                </a:extLst>
              </p:cNvPr>
              <p:cNvGrpSpPr/>
              <p:nvPr/>
            </p:nvGrpSpPr>
            <p:grpSpPr>
              <a:xfrm>
                <a:off x="1682878" y="3085438"/>
                <a:ext cx="756000" cy="252000"/>
                <a:chOff x="1682878" y="3085438"/>
                <a:chExt cx="756000" cy="252000"/>
              </a:xfrm>
            </p:grpSpPr>
            <p:sp>
              <p:nvSpPr>
                <p:cNvPr id="101" name="Retângulo de cantos arredondados 204">
                  <a:extLst>
                    <a:ext uri="{FF2B5EF4-FFF2-40B4-BE49-F238E27FC236}">
                      <a16:creationId xmlns:a16="http://schemas.microsoft.com/office/drawing/2014/main" id="{2B972E65-E039-44AB-91DF-63BE17586BDF}"/>
                    </a:ext>
                  </a:extLst>
                </p:cNvPr>
                <p:cNvSpPr/>
                <p:nvPr/>
              </p:nvSpPr>
              <p:spPr>
                <a:xfrm>
                  <a:off x="1682878" y="3085438"/>
                  <a:ext cx="756000" cy="252000"/>
                </a:xfrm>
                <a:prstGeom prst="roundRect">
                  <a:avLst>
                    <a:gd name="adj" fmla="val 7848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102" name="Retângulo de cantos arredondados 205">
                  <a:extLst>
                    <a:ext uri="{FF2B5EF4-FFF2-40B4-BE49-F238E27FC236}">
                      <a16:creationId xmlns:a16="http://schemas.microsoft.com/office/drawing/2014/main" id="{597A6860-0402-4F59-87AE-FFA4139CB95C}"/>
                    </a:ext>
                  </a:extLst>
                </p:cNvPr>
                <p:cNvSpPr/>
                <p:nvPr/>
              </p:nvSpPr>
              <p:spPr>
                <a:xfrm>
                  <a:off x="1709308" y="3096142"/>
                  <a:ext cx="108000" cy="1093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pic>
              <p:nvPicPr>
                <p:cNvPr id="103" name="Picture 6" descr="Resultado de imagem para check">
                  <a:extLst>
                    <a:ext uri="{FF2B5EF4-FFF2-40B4-BE49-F238E27FC236}">
                      <a16:creationId xmlns:a16="http://schemas.microsoft.com/office/drawing/2014/main" id="{628DC5B1-A9F2-4B92-A18C-ADA7F03A2B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25234" y="3085465"/>
                  <a:ext cx="105463" cy="108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104" name="Conector reto 103">
                  <a:extLst>
                    <a:ext uri="{FF2B5EF4-FFF2-40B4-BE49-F238E27FC236}">
                      <a16:creationId xmlns:a16="http://schemas.microsoft.com/office/drawing/2014/main" id="{5F7A4136-893E-4A5E-9F83-76470A84A43A}"/>
                    </a:ext>
                  </a:extLst>
                </p:cNvPr>
                <p:cNvCxnSpPr/>
                <p:nvPr/>
              </p:nvCxnSpPr>
              <p:spPr>
                <a:xfrm>
                  <a:off x="1861203" y="3150841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Conector reto 104">
                  <a:extLst>
                    <a:ext uri="{FF2B5EF4-FFF2-40B4-BE49-F238E27FC236}">
                      <a16:creationId xmlns:a16="http://schemas.microsoft.com/office/drawing/2014/main" id="{DDCF1846-82A3-4FF2-8B72-AE6B3A0B0CAD}"/>
                    </a:ext>
                  </a:extLst>
                </p:cNvPr>
                <p:cNvCxnSpPr/>
                <p:nvPr/>
              </p:nvCxnSpPr>
              <p:spPr>
                <a:xfrm>
                  <a:off x="1861203" y="3208361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Conector reto 105">
                  <a:extLst>
                    <a:ext uri="{FF2B5EF4-FFF2-40B4-BE49-F238E27FC236}">
                      <a16:creationId xmlns:a16="http://schemas.microsoft.com/office/drawing/2014/main" id="{AE0EDEDE-7DE7-4EEF-9A68-88198AA59F18}"/>
                    </a:ext>
                  </a:extLst>
                </p:cNvPr>
                <p:cNvCxnSpPr/>
                <p:nvPr/>
              </p:nvCxnSpPr>
              <p:spPr>
                <a:xfrm>
                  <a:off x="1861203" y="3261434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7" name="Grupo 190">
                <a:extLst>
                  <a:ext uri="{FF2B5EF4-FFF2-40B4-BE49-F238E27FC236}">
                    <a16:creationId xmlns:a16="http://schemas.microsoft.com/office/drawing/2014/main" id="{52BEA8AB-F622-4E31-B619-3597B95757D3}"/>
                  </a:ext>
                </a:extLst>
              </p:cNvPr>
              <p:cNvGrpSpPr/>
              <p:nvPr/>
            </p:nvGrpSpPr>
            <p:grpSpPr>
              <a:xfrm>
                <a:off x="1682878" y="3360889"/>
                <a:ext cx="756000" cy="252000"/>
                <a:chOff x="1682878" y="3360889"/>
                <a:chExt cx="756000" cy="252000"/>
              </a:xfrm>
            </p:grpSpPr>
            <p:sp>
              <p:nvSpPr>
                <p:cNvPr id="95" name="Retângulo de cantos arredondados 198">
                  <a:extLst>
                    <a:ext uri="{FF2B5EF4-FFF2-40B4-BE49-F238E27FC236}">
                      <a16:creationId xmlns:a16="http://schemas.microsoft.com/office/drawing/2014/main" id="{E5F51931-E611-4788-8199-2B4AF611DBD3}"/>
                    </a:ext>
                  </a:extLst>
                </p:cNvPr>
                <p:cNvSpPr/>
                <p:nvPr/>
              </p:nvSpPr>
              <p:spPr>
                <a:xfrm>
                  <a:off x="1682878" y="3360889"/>
                  <a:ext cx="756000" cy="252000"/>
                </a:xfrm>
                <a:prstGeom prst="roundRect">
                  <a:avLst>
                    <a:gd name="adj" fmla="val 7848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96" name="Retângulo de cantos arredondados 199">
                  <a:extLst>
                    <a:ext uri="{FF2B5EF4-FFF2-40B4-BE49-F238E27FC236}">
                      <a16:creationId xmlns:a16="http://schemas.microsoft.com/office/drawing/2014/main" id="{D4F70062-1D22-4FDA-B80A-B77F34616C10}"/>
                    </a:ext>
                  </a:extLst>
                </p:cNvPr>
                <p:cNvSpPr/>
                <p:nvPr/>
              </p:nvSpPr>
              <p:spPr>
                <a:xfrm>
                  <a:off x="1709308" y="3371593"/>
                  <a:ext cx="108000" cy="1093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pic>
              <p:nvPicPr>
                <p:cNvPr id="97" name="Picture 6" descr="Resultado de imagem para check">
                  <a:extLst>
                    <a:ext uri="{FF2B5EF4-FFF2-40B4-BE49-F238E27FC236}">
                      <a16:creationId xmlns:a16="http://schemas.microsoft.com/office/drawing/2014/main" id="{B17982CB-C427-40BF-8D94-1B2C8563EF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25234" y="3360916"/>
                  <a:ext cx="105463" cy="108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98" name="Conector reto 97">
                  <a:extLst>
                    <a:ext uri="{FF2B5EF4-FFF2-40B4-BE49-F238E27FC236}">
                      <a16:creationId xmlns:a16="http://schemas.microsoft.com/office/drawing/2014/main" id="{AF96FD25-0021-4B3E-AC37-879311D06DAF}"/>
                    </a:ext>
                  </a:extLst>
                </p:cNvPr>
                <p:cNvCxnSpPr/>
                <p:nvPr/>
              </p:nvCxnSpPr>
              <p:spPr>
                <a:xfrm>
                  <a:off x="1861203" y="3426292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Conector reto 98">
                  <a:extLst>
                    <a:ext uri="{FF2B5EF4-FFF2-40B4-BE49-F238E27FC236}">
                      <a16:creationId xmlns:a16="http://schemas.microsoft.com/office/drawing/2014/main" id="{8FD96032-082B-4BA7-98E1-D2E302A58BD2}"/>
                    </a:ext>
                  </a:extLst>
                </p:cNvPr>
                <p:cNvCxnSpPr/>
                <p:nvPr/>
              </p:nvCxnSpPr>
              <p:spPr>
                <a:xfrm>
                  <a:off x="1861203" y="3483812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Conector reto 99">
                  <a:extLst>
                    <a:ext uri="{FF2B5EF4-FFF2-40B4-BE49-F238E27FC236}">
                      <a16:creationId xmlns:a16="http://schemas.microsoft.com/office/drawing/2014/main" id="{46D032C6-B6B8-4198-AC94-C44F1DA8231F}"/>
                    </a:ext>
                  </a:extLst>
                </p:cNvPr>
                <p:cNvCxnSpPr/>
                <p:nvPr/>
              </p:nvCxnSpPr>
              <p:spPr>
                <a:xfrm>
                  <a:off x="1861203" y="3536885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8" name="Grupo 191">
                <a:extLst>
                  <a:ext uri="{FF2B5EF4-FFF2-40B4-BE49-F238E27FC236}">
                    <a16:creationId xmlns:a16="http://schemas.microsoft.com/office/drawing/2014/main" id="{6B1BDCF4-3396-421C-974E-0B6DF4AFD0D9}"/>
                  </a:ext>
                </a:extLst>
              </p:cNvPr>
              <p:cNvGrpSpPr/>
              <p:nvPr/>
            </p:nvGrpSpPr>
            <p:grpSpPr>
              <a:xfrm>
                <a:off x="1682878" y="3636340"/>
                <a:ext cx="756000" cy="252000"/>
                <a:chOff x="1682878" y="3636340"/>
                <a:chExt cx="756000" cy="252000"/>
              </a:xfrm>
            </p:grpSpPr>
            <p:sp>
              <p:nvSpPr>
                <p:cNvPr id="89" name="Retângulo de cantos arredondados 192">
                  <a:extLst>
                    <a:ext uri="{FF2B5EF4-FFF2-40B4-BE49-F238E27FC236}">
                      <a16:creationId xmlns:a16="http://schemas.microsoft.com/office/drawing/2014/main" id="{778021CE-C453-4A3B-A8DB-C165AEDE3B92}"/>
                    </a:ext>
                  </a:extLst>
                </p:cNvPr>
                <p:cNvSpPr/>
                <p:nvPr/>
              </p:nvSpPr>
              <p:spPr>
                <a:xfrm>
                  <a:off x="1682878" y="3636340"/>
                  <a:ext cx="756000" cy="252000"/>
                </a:xfrm>
                <a:prstGeom prst="roundRect">
                  <a:avLst>
                    <a:gd name="adj" fmla="val 7848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90" name="Retângulo de cantos arredondados 193">
                  <a:extLst>
                    <a:ext uri="{FF2B5EF4-FFF2-40B4-BE49-F238E27FC236}">
                      <a16:creationId xmlns:a16="http://schemas.microsoft.com/office/drawing/2014/main" id="{674ACD19-50AD-4D4F-9543-D15237CC9F57}"/>
                    </a:ext>
                  </a:extLst>
                </p:cNvPr>
                <p:cNvSpPr/>
                <p:nvPr/>
              </p:nvSpPr>
              <p:spPr>
                <a:xfrm>
                  <a:off x="1709308" y="3647044"/>
                  <a:ext cx="108000" cy="1093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pic>
              <p:nvPicPr>
                <p:cNvPr id="91" name="Picture 6" descr="Resultado de imagem para check">
                  <a:extLst>
                    <a:ext uri="{FF2B5EF4-FFF2-40B4-BE49-F238E27FC236}">
                      <a16:creationId xmlns:a16="http://schemas.microsoft.com/office/drawing/2014/main" id="{A7271C8F-E2C4-4562-9BBC-F159AEFB0B9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25234" y="3636367"/>
                  <a:ext cx="105463" cy="108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92" name="Conector reto 91">
                  <a:extLst>
                    <a:ext uri="{FF2B5EF4-FFF2-40B4-BE49-F238E27FC236}">
                      <a16:creationId xmlns:a16="http://schemas.microsoft.com/office/drawing/2014/main" id="{348CC9A4-9E76-4EE3-927D-B867AB860B2D}"/>
                    </a:ext>
                  </a:extLst>
                </p:cNvPr>
                <p:cNvCxnSpPr/>
                <p:nvPr/>
              </p:nvCxnSpPr>
              <p:spPr>
                <a:xfrm>
                  <a:off x="1861203" y="3701743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Conector reto 92">
                  <a:extLst>
                    <a:ext uri="{FF2B5EF4-FFF2-40B4-BE49-F238E27FC236}">
                      <a16:creationId xmlns:a16="http://schemas.microsoft.com/office/drawing/2014/main" id="{8460C9B3-3D69-4FAC-91F7-76AB500D9D1D}"/>
                    </a:ext>
                  </a:extLst>
                </p:cNvPr>
                <p:cNvCxnSpPr/>
                <p:nvPr/>
              </p:nvCxnSpPr>
              <p:spPr>
                <a:xfrm>
                  <a:off x="1861203" y="3759263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Conector reto 93">
                  <a:extLst>
                    <a:ext uri="{FF2B5EF4-FFF2-40B4-BE49-F238E27FC236}">
                      <a16:creationId xmlns:a16="http://schemas.microsoft.com/office/drawing/2014/main" id="{8533C2A7-D1AA-4E77-B494-F7DB4D9EC74E}"/>
                    </a:ext>
                  </a:extLst>
                </p:cNvPr>
                <p:cNvCxnSpPr/>
                <p:nvPr/>
              </p:nvCxnSpPr>
              <p:spPr>
                <a:xfrm>
                  <a:off x="1861203" y="3812336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4" name="Retângulo de cantos arredondados 187">
              <a:extLst>
                <a:ext uri="{FF2B5EF4-FFF2-40B4-BE49-F238E27FC236}">
                  <a16:creationId xmlns:a16="http://schemas.microsoft.com/office/drawing/2014/main" id="{225FB0EC-36D0-495A-863E-C1F58B38F32D}"/>
                </a:ext>
              </a:extLst>
            </p:cNvPr>
            <p:cNvSpPr/>
            <p:nvPr/>
          </p:nvSpPr>
          <p:spPr>
            <a:xfrm>
              <a:off x="9944177" y="4138763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REFINAR O ESCOPO</a:t>
              </a:r>
            </a:p>
          </p:txBody>
        </p:sp>
        <p:pic>
          <p:nvPicPr>
            <p:cNvPr id="85" name="Picture 2" descr="Resultado de imagem para persona colorido png">
              <a:extLst>
                <a:ext uri="{FF2B5EF4-FFF2-40B4-BE49-F238E27FC236}">
                  <a16:creationId xmlns:a16="http://schemas.microsoft.com/office/drawing/2014/main" id="{E978B82C-BE72-4B22-B948-3C583DAB49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8358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7" name="Conector: Angulado 106">
            <a:extLst>
              <a:ext uri="{FF2B5EF4-FFF2-40B4-BE49-F238E27FC236}">
                <a16:creationId xmlns:a16="http://schemas.microsoft.com/office/drawing/2014/main" id="{42823F60-C7C4-4C4B-95E0-7348C1573ACD}"/>
              </a:ext>
            </a:extLst>
          </p:cNvPr>
          <p:cNvCxnSpPr>
            <a:cxnSpLocks/>
            <a:stCxn id="34" idx="2"/>
            <a:endCxn id="79" idx="2"/>
          </p:cNvCxnSpPr>
          <p:nvPr/>
        </p:nvCxnSpPr>
        <p:spPr>
          <a:xfrm rot="16200000" flipH="1">
            <a:off x="3111589" y="2976169"/>
            <a:ext cx="473240" cy="5866152"/>
          </a:xfrm>
          <a:prstGeom prst="bentConnector3">
            <a:avLst>
              <a:gd name="adj1" fmla="val 199789"/>
            </a:avLst>
          </a:prstGeom>
          <a:noFill/>
          <a:ln w="3175">
            <a:solidFill>
              <a:srgbClr val="5B5B65"/>
            </a:solidFill>
            <a:prstDash val="sysDash"/>
            <a:tailEnd type="stealth" w="lg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108" name="Agrupar 107">
            <a:extLst>
              <a:ext uri="{FF2B5EF4-FFF2-40B4-BE49-F238E27FC236}">
                <a16:creationId xmlns:a16="http://schemas.microsoft.com/office/drawing/2014/main" id="{CDD46D74-AE27-4406-ADCA-F1A77E7307C9}"/>
              </a:ext>
            </a:extLst>
          </p:cNvPr>
          <p:cNvGrpSpPr/>
          <p:nvPr/>
        </p:nvGrpSpPr>
        <p:grpSpPr>
          <a:xfrm>
            <a:off x="1230254" y="4660864"/>
            <a:ext cx="3874186" cy="1838321"/>
            <a:chOff x="1640338" y="4138763"/>
            <a:chExt cx="5165581" cy="2451094"/>
          </a:xfrm>
        </p:grpSpPr>
        <p:sp>
          <p:nvSpPr>
            <p:cNvPr id="109" name="Retângulo de cantos arredondados 187">
              <a:extLst>
                <a:ext uri="{FF2B5EF4-FFF2-40B4-BE49-F238E27FC236}">
                  <a16:creationId xmlns:a16="http://schemas.microsoft.com/office/drawing/2014/main" id="{8ADF255C-C441-4E9D-8CA0-A3A3323D60D7}"/>
                </a:ext>
              </a:extLst>
            </p:cNvPr>
            <p:cNvSpPr/>
            <p:nvPr/>
          </p:nvSpPr>
          <p:spPr>
            <a:xfrm>
              <a:off x="1640338" y="4138763"/>
              <a:ext cx="5165581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SPRINT MENSAL</a:t>
              </a:r>
            </a:p>
          </p:txBody>
        </p:sp>
        <p:sp>
          <p:nvSpPr>
            <p:cNvPr id="110" name="Retângulo 109">
              <a:extLst>
                <a:ext uri="{FF2B5EF4-FFF2-40B4-BE49-F238E27FC236}">
                  <a16:creationId xmlns:a16="http://schemas.microsoft.com/office/drawing/2014/main" id="{D6A75656-AF94-48D7-A57B-37A710F82591}"/>
                </a:ext>
              </a:extLst>
            </p:cNvPr>
            <p:cNvSpPr/>
            <p:nvPr/>
          </p:nvSpPr>
          <p:spPr>
            <a:xfrm>
              <a:off x="5666458" y="4743906"/>
              <a:ext cx="1044000" cy="8738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27000" rIns="27000" rtlCol="0" anchor="ctr"/>
            <a:lstStyle/>
            <a:p>
              <a:pPr algn="ctr"/>
              <a:r>
                <a:rPr lang="pt-BR" sz="788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CONSTRUIR</a:t>
              </a:r>
            </a:p>
          </p:txBody>
        </p:sp>
        <p:sp>
          <p:nvSpPr>
            <p:cNvPr id="111" name="Retângulo 110">
              <a:extLst>
                <a:ext uri="{FF2B5EF4-FFF2-40B4-BE49-F238E27FC236}">
                  <a16:creationId xmlns:a16="http://schemas.microsoft.com/office/drawing/2014/main" id="{9EEA29A6-969F-4449-97BE-727A5C54F20F}"/>
                </a:ext>
              </a:extLst>
            </p:cNvPr>
            <p:cNvSpPr/>
            <p:nvPr/>
          </p:nvSpPr>
          <p:spPr>
            <a:xfrm>
              <a:off x="3042244" y="4743906"/>
              <a:ext cx="1044000" cy="85995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27000" rIns="27000" rtlCol="0" anchor="ctr"/>
            <a:lstStyle/>
            <a:p>
              <a:pPr algn="ctr"/>
              <a:r>
                <a:rPr lang="pt-BR" sz="788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HOMOLOGAR</a:t>
              </a:r>
            </a:p>
          </p:txBody>
        </p:sp>
        <p:pic>
          <p:nvPicPr>
            <p:cNvPr id="112" name="Picture 5">
              <a:extLst>
                <a:ext uri="{FF2B5EF4-FFF2-40B4-BE49-F238E27FC236}">
                  <a16:creationId xmlns:a16="http://schemas.microsoft.com/office/drawing/2014/main" id="{9724B076-A694-493D-A712-24C33D5FEC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433906" y="5041646"/>
              <a:ext cx="196993" cy="209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3" name="Picture 5">
              <a:extLst>
                <a:ext uri="{FF2B5EF4-FFF2-40B4-BE49-F238E27FC236}">
                  <a16:creationId xmlns:a16="http://schemas.microsoft.com/office/drawing/2014/main" id="{26BDB12E-8B24-4145-99B5-E0CD453BFD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121800" y="5041646"/>
              <a:ext cx="196993" cy="209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4" name="Picture 5">
              <a:extLst>
                <a:ext uri="{FF2B5EF4-FFF2-40B4-BE49-F238E27FC236}">
                  <a16:creationId xmlns:a16="http://schemas.microsoft.com/office/drawing/2014/main" id="{E6FA78A2-22D8-4260-863F-F1CAE17AFA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09694" y="5041646"/>
              <a:ext cx="196993" cy="209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5" name="Picture 2" descr="Resultado de imagem para persona colorido png">
              <a:extLst>
                <a:ext uri="{FF2B5EF4-FFF2-40B4-BE49-F238E27FC236}">
                  <a16:creationId xmlns:a16="http://schemas.microsoft.com/office/drawing/2014/main" id="{9B9FD5F7-3BD6-43FB-8C19-0AFC4C1236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3420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6" name="Picture 2" descr="Resultado de imagem para persona colorido png">
              <a:extLst>
                <a:ext uri="{FF2B5EF4-FFF2-40B4-BE49-F238E27FC236}">
                  <a16:creationId xmlns:a16="http://schemas.microsoft.com/office/drawing/2014/main" id="{64114D68-CF37-4690-A7E5-DC6C6CCB72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2827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7" name="Agrupar 116">
              <a:extLst>
                <a:ext uri="{FF2B5EF4-FFF2-40B4-BE49-F238E27FC236}">
                  <a16:creationId xmlns:a16="http://schemas.microsoft.com/office/drawing/2014/main" id="{B0D4ECD0-65B6-4BE3-8DC8-D9A85053321D}"/>
                </a:ext>
              </a:extLst>
            </p:cNvPr>
            <p:cNvGrpSpPr/>
            <p:nvPr/>
          </p:nvGrpSpPr>
          <p:grpSpPr>
            <a:xfrm>
              <a:off x="4354350" y="4743906"/>
              <a:ext cx="1044000" cy="859958"/>
              <a:chOff x="4326193" y="4952452"/>
              <a:chExt cx="1044000" cy="859958"/>
            </a:xfrm>
          </p:grpSpPr>
          <p:sp>
            <p:nvSpPr>
              <p:cNvPr id="124" name="Retângulo 123">
                <a:extLst>
                  <a:ext uri="{FF2B5EF4-FFF2-40B4-BE49-F238E27FC236}">
                    <a16:creationId xmlns:a16="http://schemas.microsoft.com/office/drawing/2014/main" id="{A42553DD-03F7-48A1-BB83-8B9C45305B6E}"/>
                  </a:ext>
                </a:extLst>
              </p:cNvPr>
              <p:cNvSpPr/>
              <p:nvPr/>
            </p:nvSpPr>
            <p:spPr>
              <a:xfrm>
                <a:off x="4326193" y="4952452"/>
                <a:ext cx="1044000" cy="41237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TESTES TÉCNICOS</a:t>
                </a:r>
              </a:p>
            </p:txBody>
          </p:sp>
          <p:sp>
            <p:nvSpPr>
              <p:cNvPr id="125" name="Retângulo 124">
                <a:extLst>
                  <a:ext uri="{FF2B5EF4-FFF2-40B4-BE49-F238E27FC236}">
                    <a16:creationId xmlns:a16="http://schemas.microsoft.com/office/drawing/2014/main" id="{33B34DB2-6196-4844-9556-3418A83416A2}"/>
                  </a:ext>
                </a:extLst>
              </p:cNvPr>
              <p:cNvSpPr/>
              <p:nvPr/>
            </p:nvSpPr>
            <p:spPr>
              <a:xfrm>
                <a:off x="4326193" y="5400037"/>
                <a:ext cx="1044000" cy="41237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CTTI</a:t>
                </a:r>
              </a:p>
            </p:txBody>
          </p:sp>
        </p:grpSp>
        <p:grpSp>
          <p:nvGrpSpPr>
            <p:cNvPr id="118" name="Agrupar 117">
              <a:extLst>
                <a:ext uri="{FF2B5EF4-FFF2-40B4-BE49-F238E27FC236}">
                  <a16:creationId xmlns:a16="http://schemas.microsoft.com/office/drawing/2014/main" id="{32405693-6E01-4794-8D5A-BD17477164A6}"/>
                </a:ext>
              </a:extLst>
            </p:cNvPr>
            <p:cNvGrpSpPr/>
            <p:nvPr/>
          </p:nvGrpSpPr>
          <p:grpSpPr>
            <a:xfrm>
              <a:off x="1730138" y="4743906"/>
              <a:ext cx="1044000" cy="859958"/>
              <a:chOff x="1746180" y="5032960"/>
              <a:chExt cx="1044000" cy="859958"/>
            </a:xfrm>
          </p:grpSpPr>
          <p:sp>
            <p:nvSpPr>
              <p:cNvPr id="122" name="Retângulo 121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03FD1DDB-AE12-47E4-A236-50915D3714FF}"/>
                  </a:ext>
                </a:extLst>
              </p:cNvPr>
              <p:cNvSpPr/>
              <p:nvPr/>
            </p:nvSpPr>
            <p:spPr>
              <a:xfrm>
                <a:off x="1746180" y="5032960"/>
                <a:ext cx="1044000" cy="41237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IMPLANTAR</a:t>
                </a:r>
              </a:p>
            </p:txBody>
          </p:sp>
          <p:sp>
            <p:nvSpPr>
              <p:cNvPr id="123" name="Retângulo 122">
                <a:extLst>
                  <a:ext uri="{FF2B5EF4-FFF2-40B4-BE49-F238E27FC236}">
                    <a16:creationId xmlns:a16="http://schemas.microsoft.com/office/drawing/2014/main" id="{A80021C3-F329-4948-AA26-D3B79462D70C}"/>
                  </a:ext>
                </a:extLst>
              </p:cNvPr>
              <p:cNvSpPr/>
              <p:nvPr/>
            </p:nvSpPr>
            <p:spPr>
              <a:xfrm>
                <a:off x="1746180" y="5480545"/>
                <a:ext cx="1044000" cy="41237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OPERAÇÃO ASSISTIDA</a:t>
                </a:r>
              </a:p>
            </p:txBody>
          </p:sp>
        </p:grpSp>
        <p:grpSp>
          <p:nvGrpSpPr>
            <p:cNvPr id="119" name="Agrupar 118">
              <a:extLst>
                <a:ext uri="{FF2B5EF4-FFF2-40B4-BE49-F238E27FC236}">
                  <a16:creationId xmlns:a16="http://schemas.microsoft.com/office/drawing/2014/main" id="{83A1D5AC-910F-48D1-8501-38CB959A56CE}"/>
                </a:ext>
              </a:extLst>
            </p:cNvPr>
            <p:cNvGrpSpPr/>
            <p:nvPr/>
          </p:nvGrpSpPr>
          <p:grpSpPr>
            <a:xfrm>
              <a:off x="5110400" y="5680756"/>
              <a:ext cx="1556558" cy="909101"/>
              <a:chOff x="5720001" y="5648672"/>
              <a:chExt cx="1556558" cy="909101"/>
            </a:xfrm>
          </p:grpSpPr>
          <p:sp>
            <p:nvSpPr>
              <p:cNvPr id="120" name="Retângulo de cantos arredondados 249">
                <a:extLst>
                  <a:ext uri="{FF2B5EF4-FFF2-40B4-BE49-F238E27FC236}">
                    <a16:creationId xmlns:a16="http://schemas.microsoft.com/office/drawing/2014/main" id="{D99E98D0-E0AE-410C-8E27-CB93DD101BC3}"/>
                  </a:ext>
                </a:extLst>
              </p:cNvPr>
              <p:cNvSpPr/>
              <p:nvPr/>
            </p:nvSpPr>
            <p:spPr>
              <a:xfrm>
                <a:off x="5747694" y="5939641"/>
                <a:ext cx="1434869" cy="327163"/>
              </a:xfrm>
              <a:prstGeom prst="roundRect">
                <a:avLst>
                  <a:gd name="adj" fmla="val 4634"/>
                </a:avLst>
              </a:prstGeom>
              <a:solidFill>
                <a:schemeClr val="bg1"/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REUNIÕES DE ACOMPANHAMENTO</a:t>
                </a:r>
              </a:p>
            </p:txBody>
          </p:sp>
          <p:pic>
            <p:nvPicPr>
              <p:cNvPr id="121" name="Picture 4" descr="Resultado de imagem para CÍRCULO png">
                <a:hlinkClick r:id="rId19" action="ppaction://hlinksldjump"/>
                <a:extLst>
                  <a:ext uri="{FF2B5EF4-FFF2-40B4-BE49-F238E27FC236}">
                    <a16:creationId xmlns:a16="http://schemas.microsoft.com/office/drawing/2014/main" id="{63A091D0-E185-4061-8065-0271A7569E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0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20001" y="5648672"/>
                <a:ext cx="1556558" cy="9091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26" name="CaixaDeTexto 125">
            <a:extLst>
              <a:ext uri="{FF2B5EF4-FFF2-40B4-BE49-F238E27FC236}">
                <a16:creationId xmlns:a16="http://schemas.microsoft.com/office/drawing/2014/main" id="{6A2F20C2-B5E5-43E6-9FE0-48D39443A5FD}"/>
              </a:ext>
            </a:extLst>
          </p:cNvPr>
          <p:cNvSpPr txBox="1"/>
          <p:nvPr/>
        </p:nvSpPr>
        <p:spPr>
          <a:xfrm>
            <a:off x="408757" y="6427996"/>
            <a:ext cx="1244251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788" dirty="0">
                <a:latin typeface="Trebuchet MS" panose="020B0603020202020204" pitchFamily="34" charset="0"/>
              </a:rPr>
              <a:t>Revisão e retrospectiva</a:t>
            </a:r>
          </a:p>
        </p:txBody>
      </p:sp>
      <p:sp>
        <p:nvSpPr>
          <p:cNvPr id="127" name="Retângulo 126">
            <a:extLst>
              <a:ext uri="{FF2B5EF4-FFF2-40B4-BE49-F238E27FC236}">
                <a16:creationId xmlns:a16="http://schemas.microsoft.com/office/drawing/2014/main" id="{2DE0B0FC-5C3F-4779-8845-E09B09D42F35}"/>
              </a:ext>
            </a:extLst>
          </p:cNvPr>
          <p:cNvSpPr/>
          <p:nvPr/>
        </p:nvSpPr>
        <p:spPr>
          <a:xfrm>
            <a:off x="4932040" y="2362948"/>
            <a:ext cx="1669834" cy="17157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160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3786190"/>
            <a:ext cx="9144000" cy="1000132"/>
          </a:xfrm>
          <a:prstGeom prst="rect">
            <a:avLst/>
          </a:prstGeom>
          <a:solidFill>
            <a:srgbClr val="A47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Formalizar as necessidades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407" y="1785926"/>
            <a:ext cx="4445031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4286256"/>
            <a:ext cx="431803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8EF7B1-9E38-45E5-A0F4-1CEA877F2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O dia </a:t>
            </a:r>
            <a:r>
              <a:rPr lang="pt-BR" dirty="0" err="1"/>
              <a:t>dia</a:t>
            </a:r>
            <a:r>
              <a:rPr lang="pt-BR" dirty="0"/>
              <a:t> do P.O. Unimed-BH</a:t>
            </a:r>
          </a:p>
        </p:txBody>
      </p:sp>
      <p:pic>
        <p:nvPicPr>
          <p:cNvPr id="4" name="Picture 2" descr="Resultado de imagem para persona colorido png">
            <a:extLst>
              <a:ext uri="{FF2B5EF4-FFF2-40B4-BE49-F238E27FC236}">
                <a16:creationId xmlns:a16="http://schemas.microsoft.com/office/drawing/2014/main" id="{85400C68-3092-4DF2-B7EA-8DD86F48A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7" y="1625822"/>
            <a:ext cx="526182" cy="526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sultado de imagem para persona colorido png">
            <a:extLst>
              <a:ext uri="{FF2B5EF4-FFF2-40B4-BE49-F238E27FC236}">
                <a16:creationId xmlns:a16="http://schemas.microsoft.com/office/drawing/2014/main" id="{1E2DC7A3-5B52-4C25-8DB3-03039CA87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94" y="1625822"/>
            <a:ext cx="526182" cy="526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515CFA11-BB7A-4819-B99B-2D011EE426E6}"/>
              </a:ext>
            </a:extLst>
          </p:cNvPr>
          <p:cNvSpPr/>
          <p:nvPr/>
        </p:nvSpPr>
        <p:spPr>
          <a:xfrm>
            <a:off x="2768911" y="1556792"/>
            <a:ext cx="550855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spc="225" dirty="0">
                <a:solidFill>
                  <a:srgbClr val="53585A"/>
                </a:solidFill>
                <a:latin typeface="Gill Sans MT" panose="020B0502020104020203" pitchFamily="34" charset="0"/>
              </a:rPr>
              <a:t>Captação e Desenvolvimento</a:t>
            </a:r>
            <a:endParaRPr lang="pt-BR" sz="3000" spc="225" dirty="0">
              <a:latin typeface="Gill Sans MT" panose="020B0502020104020203" pitchFamily="34" charset="0"/>
            </a:endParaRP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F8AD54D5-4AFA-4989-97D6-C17C98E36D46}"/>
              </a:ext>
            </a:extLst>
          </p:cNvPr>
          <p:cNvCxnSpPr/>
          <p:nvPr/>
        </p:nvCxnSpPr>
        <p:spPr>
          <a:xfrm>
            <a:off x="8116477" y="1670246"/>
            <a:ext cx="0" cy="365167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E1DC4EAA-599A-4E04-8908-948A4DA55D75}"/>
              </a:ext>
            </a:extLst>
          </p:cNvPr>
          <p:cNvSpPr txBox="1"/>
          <p:nvPr/>
        </p:nvSpPr>
        <p:spPr>
          <a:xfrm>
            <a:off x="48236" y="1894387"/>
            <a:ext cx="5393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solidFill>
                  <a:schemeClr val="bg1"/>
                </a:solidFill>
              </a:rPr>
              <a:t>GRCO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90A36A7-62B6-4F0D-9542-4AF3E0DE7F0E}"/>
              </a:ext>
            </a:extLst>
          </p:cNvPr>
          <p:cNvSpPr txBox="1"/>
          <p:nvPr/>
        </p:nvSpPr>
        <p:spPr>
          <a:xfrm>
            <a:off x="524228" y="1894387"/>
            <a:ext cx="5393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solidFill>
                  <a:schemeClr val="bg1"/>
                </a:solidFill>
              </a:rPr>
              <a:t>GTIN</a:t>
            </a:r>
          </a:p>
        </p:txBody>
      </p:sp>
      <p:pic>
        <p:nvPicPr>
          <p:cNvPr id="11" name="Picture 2" descr="Resultado de imagem para ICON SCRUM">
            <a:extLst>
              <a:ext uri="{FF2B5EF4-FFF2-40B4-BE49-F238E27FC236}">
                <a16:creationId xmlns:a16="http://schemas.microsoft.com/office/drawing/2014/main" id="{21872A57-2345-49D4-A494-1675438F4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671" y="1628800"/>
            <a:ext cx="502429" cy="44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upo 210">
            <a:extLst>
              <a:ext uri="{FF2B5EF4-FFF2-40B4-BE49-F238E27FC236}">
                <a16:creationId xmlns:a16="http://schemas.microsoft.com/office/drawing/2014/main" id="{C2ED41FD-E728-4A41-92DD-A4394F035BD2}"/>
              </a:ext>
            </a:extLst>
          </p:cNvPr>
          <p:cNvGrpSpPr/>
          <p:nvPr/>
        </p:nvGrpSpPr>
        <p:grpSpPr>
          <a:xfrm>
            <a:off x="8321360" y="4064617"/>
            <a:ext cx="378000" cy="513000"/>
            <a:chOff x="553230" y="3438067"/>
            <a:chExt cx="561196" cy="746310"/>
          </a:xfrm>
        </p:grpSpPr>
        <p:grpSp>
          <p:nvGrpSpPr>
            <p:cNvPr id="13" name="Grupo 211">
              <a:extLst>
                <a:ext uri="{FF2B5EF4-FFF2-40B4-BE49-F238E27FC236}">
                  <a16:creationId xmlns:a16="http://schemas.microsoft.com/office/drawing/2014/main" id="{AF82028D-4255-49C2-97DA-4D1B7A2981B6}"/>
                </a:ext>
              </a:extLst>
            </p:cNvPr>
            <p:cNvGrpSpPr/>
            <p:nvPr/>
          </p:nvGrpSpPr>
          <p:grpSpPr>
            <a:xfrm>
              <a:off x="553230" y="3438067"/>
              <a:ext cx="561196" cy="130805"/>
              <a:chOff x="359555" y="3116092"/>
              <a:chExt cx="561196" cy="130805"/>
            </a:xfrm>
          </p:grpSpPr>
          <p:sp>
            <p:nvSpPr>
              <p:cNvPr id="28" name="Retângulo de cantos arredondados 226">
                <a:extLst>
                  <a:ext uri="{FF2B5EF4-FFF2-40B4-BE49-F238E27FC236}">
                    <a16:creationId xmlns:a16="http://schemas.microsoft.com/office/drawing/2014/main" id="{CDE1C51E-3847-4088-89C9-0FCA0E1CEC81}"/>
                  </a:ext>
                </a:extLst>
              </p:cNvPr>
              <p:cNvSpPr/>
              <p:nvPr/>
            </p:nvSpPr>
            <p:spPr>
              <a:xfrm>
                <a:off x="359555" y="3116092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29" name="Retângulo de cantos arredondados 227">
                <a:extLst>
                  <a:ext uri="{FF2B5EF4-FFF2-40B4-BE49-F238E27FC236}">
                    <a16:creationId xmlns:a16="http://schemas.microsoft.com/office/drawing/2014/main" id="{FEF01D68-AEA0-4C09-9930-760077449F34}"/>
                  </a:ext>
                </a:extLst>
              </p:cNvPr>
              <p:cNvSpPr/>
              <p:nvPr/>
            </p:nvSpPr>
            <p:spPr>
              <a:xfrm>
                <a:off x="385984" y="3126795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30" name="Picture 6" descr="Resultado de imagem para check">
                <a:extLst>
                  <a:ext uri="{FF2B5EF4-FFF2-40B4-BE49-F238E27FC236}">
                    <a16:creationId xmlns:a16="http://schemas.microsoft.com/office/drawing/2014/main" id="{D926D2A4-F27C-4E8C-9EA0-D2278461C8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910" y="3116118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4" name="Grupo 212">
              <a:extLst>
                <a:ext uri="{FF2B5EF4-FFF2-40B4-BE49-F238E27FC236}">
                  <a16:creationId xmlns:a16="http://schemas.microsoft.com/office/drawing/2014/main" id="{D26575EC-2159-428D-AB2F-D2EC1F0D3686}"/>
                </a:ext>
              </a:extLst>
            </p:cNvPr>
            <p:cNvGrpSpPr/>
            <p:nvPr/>
          </p:nvGrpSpPr>
          <p:grpSpPr>
            <a:xfrm>
              <a:off x="553230" y="3593549"/>
              <a:ext cx="561196" cy="130805"/>
              <a:chOff x="359555" y="3271574"/>
              <a:chExt cx="561196" cy="130805"/>
            </a:xfrm>
          </p:grpSpPr>
          <p:sp>
            <p:nvSpPr>
              <p:cNvPr id="25" name="Retângulo de cantos arredondados 223">
                <a:extLst>
                  <a:ext uri="{FF2B5EF4-FFF2-40B4-BE49-F238E27FC236}">
                    <a16:creationId xmlns:a16="http://schemas.microsoft.com/office/drawing/2014/main" id="{EE86936F-FEEB-41AB-9353-7F631CEC4CB5}"/>
                  </a:ext>
                </a:extLst>
              </p:cNvPr>
              <p:cNvSpPr/>
              <p:nvPr/>
            </p:nvSpPr>
            <p:spPr>
              <a:xfrm>
                <a:off x="359555" y="3271574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26" name="Retângulo de cantos arredondados 224">
                <a:extLst>
                  <a:ext uri="{FF2B5EF4-FFF2-40B4-BE49-F238E27FC236}">
                    <a16:creationId xmlns:a16="http://schemas.microsoft.com/office/drawing/2014/main" id="{497452DD-2F75-428B-BFA4-20C45AE3356F}"/>
                  </a:ext>
                </a:extLst>
              </p:cNvPr>
              <p:cNvSpPr/>
              <p:nvPr/>
            </p:nvSpPr>
            <p:spPr>
              <a:xfrm>
                <a:off x="385984" y="3282277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27" name="Picture 6" descr="Resultado de imagem para check">
                <a:extLst>
                  <a:ext uri="{FF2B5EF4-FFF2-40B4-BE49-F238E27FC236}">
                    <a16:creationId xmlns:a16="http://schemas.microsoft.com/office/drawing/2014/main" id="{B2E2BB12-FED3-4A32-BB3A-89DAD17F3A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910" y="3271600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5" name="Grupo 213">
              <a:extLst>
                <a:ext uri="{FF2B5EF4-FFF2-40B4-BE49-F238E27FC236}">
                  <a16:creationId xmlns:a16="http://schemas.microsoft.com/office/drawing/2014/main" id="{365846B4-51C2-4C1A-867C-01EC018C5EFE}"/>
                </a:ext>
              </a:extLst>
            </p:cNvPr>
            <p:cNvGrpSpPr/>
            <p:nvPr/>
          </p:nvGrpSpPr>
          <p:grpSpPr>
            <a:xfrm>
              <a:off x="553230" y="3749031"/>
              <a:ext cx="561196" cy="130805"/>
              <a:chOff x="359555" y="3427056"/>
              <a:chExt cx="561196" cy="130805"/>
            </a:xfrm>
          </p:grpSpPr>
          <p:sp>
            <p:nvSpPr>
              <p:cNvPr id="22" name="Retângulo de cantos arredondados 220">
                <a:extLst>
                  <a:ext uri="{FF2B5EF4-FFF2-40B4-BE49-F238E27FC236}">
                    <a16:creationId xmlns:a16="http://schemas.microsoft.com/office/drawing/2014/main" id="{3F1AAB76-7E33-4709-B125-A1D476496D04}"/>
                  </a:ext>
                </a:extLst>
              </p:cNvPr>
              <p:cNvSpPr/>
              <p:nvPr/>
            </p:nvSpPr>
            <p:spPr>
              <a:xfrm>
                <a:off x="359555" y="3427056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23" name="Retângulo de cantos arredondados 221">
                <a:extLst>
                  <a:ext uri="{FF2B5EF4-FFF2-40B4-BE49-F238E27FC236}">
                    <a16:creationId xmlns:a16="http://schemas.microsoft.com/office/drawing/2014/main" id="{5B1F2257-5764-4CF7-990A-ED3828D508A3}"/>
                  </a:ext>
                </a:extLst>
              </p:cNvPr>
              <p:cNvSpPr/>
              <p:nvPr/>
            </p:nvSpPr>
            <p:spPr>
              <a:xfrm>
                <a:off x="385984" y="3437759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24" name="Picture 6" descr="Resultado de imagem para check">
                <a:extLst>
                  <a:ext uri="{FF2B5EF4-FFF2-40B4-BE49-F238E27FC236}">
                    <a16:creationId xmlns:a16="http://schemas.microsoft.com/office/drawing/2014/main" id="{06487E86-55CC-4079-BC79-A1504C9E3A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910" y="3427082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6" name="Grupo 214">
              <a:extLst>
                <a:ext uri="{FF2B5EF4-FFF2-40B4-BE49-F238E27FC236}">
                  <a16:creationId xmlns:a16="http://schemas.microsoft.com/office/drawing/2014/main" id="{19E6034F-8482-46B2-94CE-EE8A4A5E7241}"/>
                </a:ext>
              </a:extLst>
            </p:cNvPr>
            <p:cNvGrpSpPr/>
            <p:nvPr/>
          </p:nvGrpSpPr>
          <p:grpSpPr>
            <a:xfrm>
              <a:off x="553230" y="3901172"/>
              <a:ext cx="561196" cy="130805"/>
              <a:chOff x="359555" y="3579197"/>
              <a:chExt cx="561196" cy="130805"/>
            </a:xfrm>
          </p:grpSpPr>
          <p:sp>
            <p:nvSpPr>
              <p:cNvPr id="20" name="Retângulo de cantos arredondados 218">
                <a:extLst>
                  <a:ext uri="{FF2B5EF4-FFF2-40B4-BE49-F238E27FC236}">
                    <a16:creationId xmlns:a16="http://schemas.microsoft.com/office/drawing/2014/main" id="{8570B938-2E26-4786-AD3A-32E89175D118}"/>
                  </a:ext>
                </a:extLst>
              </p:cNvPr>
              <p:cNvSpPr/>
              <p:nvPr/>
            </p:nvSpPr>
            <p:spPr>
              <a:xfrm>
                <a:off x="359555" y="3579197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21" name="Retângulo de cantos arredondados 219">
                <a:extLst>
                  <a:ext uri="{FF2B5EF4-FFF2-40B4-BE49-F238E27FC236}">
                    <a16:creationId xmlns:a16="http://schemas.microsoft.com/office/drawing/2014/main" id="{5FDF046B-52FA-4436-B64F-45FF1BD75444}"/>
                  </a:ext>
                </a:extLst>
              </p:cNvPr>
              <p:cNvSpPr/>
              <p:nvPr/>
            </p:nvSpPr>
            <p:spPr>
              <a:xfrm>
                <a:off x="385984" y="3589900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</p:grpSp>
        <p:grpSp>
          <p:nvGrpSpPr>
            <p:cNvPr id="17" name="Grupo 215">
              <a:extLst>
                <a:ext uri="{FF2B5EF4-FFF2-40B4-BE49-F238E27FC236}">
                  <a16:creationId xmlns:a16="http://schemas.microsoft.com/office/drawing/2014/main" id="{BEA24361-5FCB-45BA-92E2-0DEB0C101305}"/>
                </a:ext>
              </a:extLst>
            </p:cNvPr>
            <p:cNvGrpSpPr/>
            <p:nvPr/>
          </p:nvGrpSpPr>
          <p:grpSpPr>
            <a:xfrm>
              <a:off x="553230" y="4053572"/>
              <a:ext cx="561196" cy="130805"/>
              <a:chOff x="359555" y="3731597"/>
              <a:chExt cx="561196" cy="130805"/>
            </a:xfrm>
          </p:grpSpPr>
          <p:sp>
            <p:nvSpPr>
              <p:cNvPr id="18" name="Retângulo de cantos arredondados 216">
                <a:extLst>
                  <a:ext uri="{FF2B5EF4-FFF2-40B4-BE49-F238E27FC236}">
                    <a16:creationId xmlns:a16="http://schemas.microsoft.com/office/drawing/2014/main" id="{A0F28110-2299-4AB2-8AAE-53B128389FA6}"/>
                  </a:ext>
                </a:extLst>
              </p:cNvPr>
              <p:cNvSpPr/>
              <p:nvPr/>
            </p:nvSpPr>
            <p:spPr>
              <a:xfrm>
                <a:off x="359555" y="3731597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19" name="Retângulo de cantos arredondados 217">
                <a:extLst>
                  <a:ext uri="{FF2B5EF4-FFF2-40B4-BE49-F238E27FC236}">
                    <a16:creationId xmlns:a16="http://schemas.microsoft.com/office/drawing/2014/main" id="{4A07646B-DCD0-4433-9066-0AAC9B80D2B6}"/>
                  </a:ext>
                </a:extLst>
              </p:cNvPr>
              <p:cNvSpPr/>
              <p:nvPr/>
            </p:nvSpPr>
            <p:spPr>
              <a:xfrm>
                <a:off x="385984" y="3742300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</p:grpSp>
      </p:grpSp>
      <p:pic>
        <p:nvPicPr>
          <p:cNvPr id="31" name="Picture 5">
            <a:extLst>
              <a:ext uri="{FF2B5EF4-FFF2-40B4-BE49-F238E27FC236}">
                <a16:creationId xmlns:a16="http://schemas.microsoft.com/office/drawing/2014/main" id="{8EFC8458-CCB4-4F13-AECA-E3D56E85F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218295" y="5284466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5">
            <a:extLst>
              <a:ext uri="{FF2B5EF4-FFF2-40B4-BE49-F238E27FC236}">
                <a16:creationId xmlns:a16="http://schemas.microsoft.com/office/drawing/2014/main" id="{5D3F8A1C-2A7D-42D9-AAB9-8DDA7C69F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7121008" y="5284466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Grupo 232">
            <a:extLst>
              <a:ext uri="{FF2B5EF4-FFF2-40B4-BE49-F238E27FC236}">
                <a16:creationId xmlns:a16="http://schemas.microsoft.com/office/drawing/2014/main" id="{BCE59DF1-B681-44DC-886E-2251EA07D579}"/>
              </a:ext>
            </a:extLst>
          </p:cNvPr>
          <p:cNvGrpSpPr/>
          <p:nvPr/>
        </p:nvGrpSpPr>
        <p:grpSpPr>
          <a:xfrm flipH="1">
            <a:off x="50994" y="4988626"/>
            <a:ext cx="728281" cy="683999"/>
            <a:chOff x="7907012" y="2976343"/>
            <a:chExt cx="971041" cy="911998"/>
          </a:xfrm>
        </p:grpSpPr>
        <p:pic>
          <p:nvPicPr>
            <p:cNvPr id="34" name="Picture 4" descr="Resultado de imagem para transporte icon png">
              <a:extLst>
                <a:ext uri="{FF2B5EF4-FFF2-40B4-BE49-F238E27FC236}">
                  <a16:creationId xmlns:a16="http://schemas.microsoft.com/office/drawing/2014/main" id="{75947259-0ADB-44A8-85EB-1DDF0F1F47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7012" y="2976343"/>
              <a:ext cx="971041" cy="911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5" name="Grupo 234">
              <a:extLst>
                <a:ext uri="{FF2B5EF4-FFF2-40B4-BE49-F238E27FC236}">
                  <a16:creationId xmlns:a16="http://schemas.microsoft.com/office/drawing/2014/main" id="{B03DDA63-0470-42FB-826C-20BCAC5E2058}"/>
                </a:ext>
              </a:extLst>
            </p:cNvPr>
            <p:cNvGrpSpPr/>
            <p:nvPr/>
          </p:nvGrpSpPr>
          <p:grpSpPr>
            <a:xfrm>
              <a:off x="7959427" y="3277335"/>
              <a:ext cx="467023" cy="180000"/>
              <a:chOff x="7965777" y="3309085"/>
              <a:chExt cx="467023" cy="180000"/>
            </a:xfrm>
          </p:grpSpPr>
          <p:sp>
            <p:nvSpPr>
              <p:cNvPr id="43" name="Retângulo de cantos arredondados 242">
                <a:extLst>
                  <a:ext uri="{FF2B5EF4-FFF2-40B4-BE49-F238E27FC236}">
                    <a16:creationId xmlns:a16="http://schemas.microsoft.com/office/drawing/2014/main" id="{4C7C67A0-C753-4708-936F-5E4972F80B10}"/>
                  </a:ext>
                </a:extLst>
              </p:cNvPr>
              <p:cNvSpPr/>
              <p:nvPr/>
            </p:nvSpPr>
            <p:spPr>
              <a:xfrm>
                <a:off x="7965777" y="3309085"/>
                <a:ext cx="467023" cy="180000"/>
              </a:xfrm>
              <a:prstGeom prst="roundRect">
                <a:avLst>
                  <a:gd name="adj" fmla="val 784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44" name="Retângulo de cantos arredondados 243">
                <a:extLst>
                  <a:ext uri="{FF2B5EF4-FFF2-40B4-BE49-F238E27FC236}">
                    <a16:creationId xmlns:a16="http://schemas.microsoft.com/office/drawing/2014/main" id="{292E5811-1CD5-4B39-9F2A-B96DED6790B1}"/>
                  </a:ext>
                </a:extLst>
              </p:cNvPr>
              <p:cNvSpPr/>
              <p:nvPr/>
            </p:nvSpPr>
            <p:spPr>
              <a:xfrm>
                <a:off x="7992207" y="3319789"/>
                <a:ext cx="108000" cy="109398"/>
              </a:xfrm>
              <a:prstGeom prst="roundRect">
                <a:avLst/>
              </a:prstGeom>
              <a:solidFill>
                <a:srgbClr val="B1D34B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45" name="Picture 6" descr="Resultado de imagem para check">
                <a:extLst>
                  <a:ext uri="{FF2B5EF4-FFF2-40B4-BE49-F238E27FC236}">
                    <a16:creationId xmlns:a16="http://schemas.microsoft.com/office/drawing/2014/main" id="{BC59F76B-1265-4C3B-A25F-65EC7C2C88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8133" y="3309112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6" name="Conector reto 45">
                <a:extLst>
                  <a:ext uri="{FF2B5EF4-FFF2-40B4-BE49-F238E27FC236}">
                    <a16:creationId xmlns:a16="http://schemas.microsoft.com/office/drawing/2014/main" id="{671F02C6-13A8-4F64-BD06-BE26F40FAFE9}"/>
                  </a:ext>
                </a:extLst>
              </p:cNvPr>
              <p:cNvCxnSpPr/>
              <p:nvPr/>
            </p:nvCxnSpPr>
            <p:spPr>
              <a:xfrm>
                <a:off x="8118702" y="3345913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ector reto 46">
                <a:extLst>
                  <a:ext uri="{FF2B5EF4-FFF2-40B4-BE49-F238E27FC236}">
                    <a16:creationId xmlns:a16="http://schemas.microsoft.com/office/drawing/2014/main" id="{88EC379C-FFEE-46D6-8107-2C3FD64FAD35}"/>
                  </a:ext>
                </a:extLst>
              </p:cNvPr>
              <p:cNvCxnSpPr/>
              <p:nvPr/>
            </p:nvCxnSpPr>
            <p:spPr>
              <a:xfrm>
                <a:off x="8118702" y="3403433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ector reto 47">
                <a:extLst>
                  <a:ext uri="{FF2B5EF4-FFF2-40B4-BE49-F238E27FC236}">
                    <a16:creationId xmlns:a16="http://schemas.microsoft.com/office/drawing/2014/main" id="{7B1D0AB6-F6A7-46F3-9D0D-E1420ADEE8A5}"/>
                  </a:ext>
                </a:extLst>
              </p:cNvPr>
              <p:cNvCxnSpPr/>
              <p:nvPr/>
            </p:nvCxnSpPr>
            <p:spPr>
              <a:xfrm>
                <a:off x="8118702" y="3456506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o 235">
              <a:extLst>
                <a:ext uri="{FF2B5EF4-FFF2-40B4-BE49-F238E27FC236}">
                  <a16:creationId xmlns:a16="http://schemas.microsoft.com/office/drawing/2014/main" id="{64184BF7-1E35-4285-8AAA-0D5013014EC7}"/>
                </a:ext>
              </a:extLst>
            </p:cNvPr>
            <p:cNvGrpSpPr/>
            <p:nvPr/>
          </p:nvGrpSpPr>
          <p:grpSpPr>
            <a:xfrm>
              <a:off x="7959427" y="3470440"/>
              <a:ext cx="467023" cy="180000"/>
              <a:chOff x="7965777" y="3540290"/>
              <a:chExt cx="467023" cy="180000"/>
            </a:xfrm>
          </p:grpSpPr>
          <p:sp>
            <p:nvSpPr>
              <p:cNvPr id="37" name="Retângulo de cantos arredondados 236">
                <a:extLst>
                  <a:ext uri="{FF2B5EF4-FFF2-40B4-BE49-F238E27FC236}">
                    <a16:creationId xmlns:a16="http://schemas.microsoft.com/office/drawing/2014/main" id="{79B37602-A7B1-4281-8815-0462A1987950}"/>
                  </a:ext>
                </a:extLst>
              </p:cNvPr>
              <p:cNvSpPr/>
              <p:nvPr/>
            </p:nvSpPr>
            <p:spPr>
              <a:xfrm>
                <a:off x="7965777" y="3540290"/>
                <a:ext cx="467023" cy="180000"/>
              </a:xfrm>
              <a:prstGeom prst="roundRect">
                <a:avLst>
                  <a:gd name="adj" fmla="val 784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38" name="Retângulo de cantos arredondados 237">
                <a:extLst>
                  <a:ext uri="{FF2B5EF4-FFF2-40B4-BE49-F238E27FC236}">
                    <a16:creationId xmlns:a16="http://schemas.microsoft.com/office/drawing/2014/main" id="{AAE9FAEA-888B-47AE-ACA1-EB7B9C397454}"/>
                  </a:ext>
                </a:extLst>
              </p:cNvPr>
              <p:cNvSpPr/>
              <p:nvPr/>
            </p:nvSpPr>
            <p:spPr>
              <a:xfrm>
                <a:off x="7992207" y="3550994"/>
                <a:ext cx="108000" cy="109398"/>
              </a:xfrm>
              <a:prstGeom prst="roundRect">
                <a:avLst/>
              </a:prstGeom>
              <a:solidFill>
                <a:srgbClr val="B1D34B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39" name="Picture 6" descr="Resultado de imagem para check">
                <a:extLst>
                  <a:ext uri="{FF2B5EF4-FFF2-40B4-BE49-F238E27FC236}">
                    <a16:creationId xmlns:a16="http://schemas.microsoft.com/office/drawing/2014/main" id="{BE7A343D-B8F4-4A7B-82E9-061214CC33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8133" y="3540317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0" name="Conector reto 39">
                <a:extLst>
                  <a:ext uri="{FF2B5EF4-FFF2-40B4-BE49-F238E27FC236}">
                    <a16:creationId xmlns:a16="http://schemas.microsoft.com/office/drawing/2014/main" id="{BF159476-9003-4F03-A570-BA1568BDB230}"/>
                  </a:ext>
                </a:extLst>
              </p:cNvPr>
              <p:cNvCxnSpPr/>
              <p:nvPr/>
            </p:nvCxnSpPr>
            <p:spPr>
              <a:xfrm>
                <a:off x="8118702" y="3577118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ector reto 40">
                <a:extLst>
                  <a:ext uri="{FF2B5EF4-FFF2-40B4-BE49-F238E27FC236}">
                    <a16:creationId xmlns:a16="http://schemas.microsoft.com/office/drawing/2014/main" id="{7D6B0F92-28C8-47E4-A242-87A7D944CDCF}"/>
                  </a:ext>
                </a:extLst>
              </p:cNvPr>
              <p:cNvCxnSpPr/>
              <p:nvPr/>
            </p:nvCxnSpPr>
            <p:spPr>
              <a:xfrm>
                <a:off x="8118702" y="3634638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ector reto 41">
                <a:extLst>
                  <a:ext uri="{FF2B5EF4-FFF2-40B4-BE49-F238E27FC236}">
                    <a16:creationId xmlns:a16="http://schemas.microsoft.com/office/drawing/2014/main" id="{F1F2BA28-DB81-4BEE-8306-EA454FC51E4E}"/>
                  </a:ext>
                </a:extLst>
              </p:cNvPr>
              <p:cNvCxnSpPr/>
              <p:nvPr/>
            </p:nvCxnSpPr>
            <p:spPr>
              <a:xfrm>
                <a:off x="8118702" y="3687711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9" name="Picture 5">
            <a:extLst>
              <a:ext uri="{FF2B5EF4-FFF2-40B4-BE49-F238E27FC236}">
                <a16:creationId xmlns:a16="http://schemas.microsoft.com/office/drawing/2014/main" id="{33D961F0-65AF-4A70-90B6-16D16EDFE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893130" y="5284466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5">
            <a:extLst>
              <a:ext uri="{FF2B5EF4-FFF2-40B4-BE49-F238E27FC236}">
                <a16:creationId xmlns:a16="http://schemas.microsoft.com/office/drawing/2014/main" id="{E3C8E2ED-831C-437B-8C07-B7332719F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002336" y="3109888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5">
            <a:extLst>
              <a:ext uri="{FF2B5EF4-FFF2-40B4-BE49-F238E27FC236}">
                <a16:creationId xmlns:a16="http://schemas.microsoft.com/office/drawing/2014/main" id="{3B1FBACC-49DB-4C04-8AB9-0CD919463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430348" y="3109888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5">
            <a:extLst>
              <a:ext uri="{FF2B5EF4-FFF2-40B4-BE49-F238E27FC236}">
                <a16:creationId xmlns:a16="http://schemas.microsoft.com/office/drawing/2014/main" id="{C2870E67-F02E-46CE-9F72-E2A37E7C9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858361" y="3109888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5">
            <a:extLst>
              <a:ext uri="{FF2B5EF4-FFF2-40B4-BE49-F238E27FC236}">
                <a16:creationId xmlns:a16="http://schemas.microsoft.com/office/drawing/2014/main" id="{1119B522-EA48-428E-A6AE-FF961C919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7260" y="4189491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4" name="Agrupar 53">
            <a:extLst>
              <a:ext uri="{FF2B5EF4-FFF2-40B4-BE49-F238E27FC236}">
                <a16:creationId xmlns:a16="http://schemas.microsoft.com/office/drawing/2014/main" id="{371F21A7-DA45-40EC-9B88-4ADAFD92ECA8}"/>
              </a:ext>
            </a:extLst>
          </p:cNvPr>
          <p:cNvGrpSpPr/>
          <p:nvPr/>
        </p:nvGrpSpPr>
        <p:grpSpPr>
          <a:xfrm>
            <a:off x="174097" y="2486287"/>
            <a:ext cx="1451733" cy="1485000"/>
            <a:chOff x="232129" y="1239326"/>
            <a:chExt cx="1935644" cy="1980000"/>
          </a:xfrm>
        </p:grpSpPr>
        <p:pic>
          <p:nvPicPr>
            <p:cNvPr id="55" name="Picture 2" descr="Resultado de imagem para lupa png">
              <a:hlinkClick r:id="rId7" action="ppaction://hlinksldjump"/>
              <a:extLst>
                <a:ext uri="{FF2B5EF4-FFF2-40B4-BE49-F238E27FC236}">
                  <a16:creationId xmlns:a16="http://schemas.microsoft.com/office/drawing/2014/main" id="{7DC01144-F7B0-4DDF-833A-CAE7A0FD7E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739578" y="1830272"/>
              <a:ext cx="920746" cy="904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Retângulo de cantos arredondados 187">
              <a:extLst>
                <a:ext uri="{FF2B5EF4-FFF2-40B4-BE49-F238E27FC236}">
                  <a16:creationId xmlns:a16="http://schemas.microsoft.com/office/drawing/2014/main" id="{EB514380-914A-4F91-9C5E-A595BC4BA02E}"/>
                </a:ext>
              </a:extLst>
            </p:cNvPr>
            <p:cNvSpPr/>
            <p:nvPr/>
          </p:nvSpPr>
          <p:spPr>
            <a:xfrm>
              <a:off x="232129" y="1239326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CAPTAR AS NECESSIDADES</a:t>
              </a:r>
            </a:p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RELACIONAR COM AS ÁREAS</a:t>
              </a:r>
            </a:p>
          </p:txBody>
        </p:sp>
        <p:pic>
          <p:nvPicPr>
            <p:cNvPr id="57" name="Picture 2" descr="Resultado de imagem para persona colorido png">
              <a:extLst>
                <a:ext uri="{FF2B5EF4-FFF2-40B4-BE49-F238E27FC236}">
                  <a16:creationId xmlns:a16="http://schemas.microsoft.com/office/drawing/2014/main" id="{AF02B7BE-1BD1-45A9-A28C-C22F07BA6B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445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2" descr="Resultado de imagem para persona colorido png">
              <a:extLst>
                <a:ext uri="{FF2B5EF4-FFF2-40B4-BE49-F238E27FC236}">
                  <a16:creationId xmlns:a16="http://schemas.microsoft.com/office/drawing/2014/main" id="{D60DADBA-BCBC-4BBC-9EA8-1C66CBA15E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852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9" name="Agrupar 58">
            <a:extLst>
              <a:ext uri="{FF2B5EF4-FFF2-40B4-BE49-F238E27FC236}">
                <a16:creationId xmlns:a16="http://schemas.microsoft.com/office/drawing/2014/main" id="{8C25A5EB-66A5-4739-9D39-CC7777684689}"/>
              </a:ext>
            </a:extLst>
          </p:cNvPr>
          <p:cNvGrpSpPr/>
          <p:nvPr/>
        </p:nvGrpSpPr>
        <p:grpSpPr>
          <a:xfrm>
            <a:off x="7458133" y="2486287"/>
            <a:ext cx="1451733" cy="1485000"/>
            <a:chOff x="9944177" y="1239326"/>
            <a:chExt cx="1935644" cy="1980000"/>
          </a:xfrm>
        </p:grpSpPr>
        <p:grpSp>
          <p:nvGrpSpPr>
            <p:cNvPr id="60" name="Grupo 314">
              <a:extLst>
                <a:ext uri="{FF2B5EF4-FFF2-40B4-BE49-F238E27FC236}">
                  <a16:creationId xmlns:a16="http://schemas.microsoft.com/office/drawing/2014/main" id="{DB1DD5F8-9FB8-450F-84FA-6C456DC52371}"/>
                </a:ext>
              </a:extLst>
            </p:cNvPr>
            <p:cNvGrpSpPr/>
            <p:nvPr/>
          </p:nvGrpSpPr>
          <p:grpSpPr>
            <a:xfrm>
              <a:off x="10323439" y="1940166"/>
              <a:ext cx="1177121" cy="787441"/>
              <a:chOff x="-2215366" y="2546350"/>
              <a:chExt cx="1177121" cy="787441"/>
            </a:xfrm>
          </p:grpSpPr>
          <p:sp>
            <p:nvSpPr>
              <p:cNvPr id="64" name="Paralelogramo 63">
                <a:extLst>
                  <a:ext uri="{FF2B5EF4-FFF2-40B4-BE49-F238E27FC236}">
                    <a16:creationId xmlns:a16="http://schemas.microsoft.com/office/drawing/2014/main" id="{BFA98F39-CED5-46E9-8788-629E24AD18A9}"/>
                  </a:ext>
                </a:extLst>
              </p:cNvPr>
              <p:cNvSpPr/>
              <p:nvPr/>
            </p:nvSpPr>
            <p:spPr>
              <a:xfrm>
                <a:off x="-2067422" y="2786014"/>
                <a:ext cx="916969" cy="45719"/>
              </a:xfrm>
              <a:prstGeom prst="parallelogram">
                <a:avLst>
                  <a:gd name="adj" fmla="val 596228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65" name="Paralelogramo 64">
                <a:extLst>
                  <a:ext uri="{FF2B5EF4-FFF2-40B4-BE49-F238E27FC236}">
                    <a16:creationId xmlns:a16="http://schemas.microsoft.com/office/drawing/2014/main" id="{AA02E679-974F-479D-9BB3-C1E4FDF0C0B4}"/>
                  </a:ext>
                </a:extLst>
              </p:cNvPr>
              <p:cNvSpPr/>
              <p:nvPr/>
            </p:nvSpPr>
            <p:spPr>
              <a:xfrm>
                <a:off x="-1919218" y="3061599"/>
                <a:ext cx="604917" cy="36000"/>
              </a:xfrm>
              <a:prstGeom prst="parallelogram">
                <a:avLst>
                  <a:gd name="adj" fmla="val 466529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66" name="Trapezoide 65">
                <a:extLst>
                  <a:ext uri="{FF2B5EF4-FFF2-40B4-BE49-F238E27FC236}">
                    <a16:creationId xmlns:a16="http://schemas.microsoft.com/office/drawing/2014/main" id="{971DEE03-8C85-469E-A027-8067CC855CE7}"/>
                  </a:ext>
                </a:extLst>
              </p:cNvPr>
              <p:cNvSpPr/>
              <p:nvPr/>
            </p:nvSpPr>
            <p:spPr>
              <a:xfrm flipV="1">
                <a:off x="-2215366" y="2546350"/>
                <a:ext cx="1177121" cy="240710"/>
              </a:xfrm>
              <a:prstGeom prst="trapezoid">
                <a:avLst>
                  <a:gd name="adj" fmla="val 52097"/>
                </a:avLst>
              </a:prstGeom>
              <a:solidFill>
                <a:srgbClr val="B1D34B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67" name="Trapezoide 66">
                <a:extLst>
                  <a:ext uri="{FF2B5EF4-FFF2-40B4-BE49-F238E27FC236}">
                    <a16:creationId xmlns:a16="http://schemas.microsoft.com/office/drawing/2014/main" id="{ACC3BBD2-CC39-4128-973D-8AEBC617B572}"/>
                  </a:ext>
                </a:extLst>
              </p:cNvPr>
              <p:cNvSpPr/>
              <p:nvPr/>
            </p:nvSpPr>
            <p:spPr>
              <a:xfrm flipV="1">
                <a:off x="-2067422" y="2819226"/>
                <a:ext cx="881232" cy="241200"/>
              </a:xfrm>
              <a:prstGeom prst="trapezoid">
                <a:avLst>
                  <a:gd name="adj" fmla="val 53413"/>
                </a:avLst>
              </a:prstGeom>
              <a:solidFill>
                <a:srgbClr val="00995D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68" name="Trapezoide 67">
                <a:extLst>
                  <a:ext uri="{FF2B5EF4-FFF2-40B4-BE49-F238E27FC236}">
                    <a16:creationId xmlns:a16="http://schemas.microsoft.com/office/drawing/2014/main" id="{D4F7E5C0-FFD5-4B61-B175-A89B9E2EB5E3}"/>
                  </a:ext>
                </a:extLst>
              </p:cNvPr>
              <p:cNvSpPr/>
              <p:nvPr/>
            </p:nvSpPr>
            <p:spPr>
              <a:xfrm flipV="1">
                <a:off x="-1923657" y="3092591"/>
                <a:ext cx="593702" cy="241200"/>
              </a:xfrm>
              <a:prstGeom prst="trapezoid">
                <a:avLst>
                  <a:gd name="adj" fmla="val 53413"/>
                </a:avLst>
              </a:prstGeom>
              <a:solidFill>
                <a:srgbClr val="00401A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</p:grpSp>
        <p:sp>
          <p:nvSpPr>
            <p:cNvPr id="61" name="Retângulo de cantos arredondados 187">
              <a:hlinkClick r:id="rId10" action="ppaction://hlinksldjump"/>
              <a:extLst>
                <a:ext uri="{FF2B5EF4-FFF2-40B4-BE49-F238E27FC236}">
                  <a16:creationId xmlns:a16="http://schemas.microsoft.com/office/drawing/2014/main" id="{C5635535-599C-4068-9B68-C8F96D830360}"/>
                </a:ext>
              </a:extLst>
            </p:cNvPr>
            <p:cNvSpPr/>
            <p:nvPr/>
          </p:nvSpPr>
          <p:spPr>
            <a:xfrm>
              <a:off x="9944177" y="1239326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PRIORIZAR</a:t>
              </a:r>
            </a:p>
          </p:txBody>
        </p:sp>
        <p:pic>
          <p:nvPicPr>
            <p:cNvPr id="62" name="Picture 2" descr="Resultado de imagem para persona colorido png">
              <a:extLst>
                <a:ext uri="{FF2B5EF4-FFF2-40B4-BE49-F238E27FC236}">
                  <a16:creationId xmlns:a16="http://schemas.microsoft.com/office/drawing/2014/main" id="{9E2E11D3-9BC3-4C90-BC69-1E4BA5F718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4580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2" descr="Resultado de imagem para persona colorido png">
              <a:extLst>
                <a:ext uri="{FF2B5EF4-FFF2-40B4-BE49-F238E27FC236}">
                  <a16:creationId xmlns:a16="http://schemas.microsoft.com/office/drawing/2014/main" id="{DD5570E8-3E54-47E3-B247-2CA738A2BE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53987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9" name="Agrupar 68">
            <a:extLst>
              <a:ext uri="{FF2B5EF4-FFF2-40B4-BE49-F238E27FC236}">
                <a16:creationId xmlns:a16="http://schemas.microsoft.com/office/drawing/2014/main" id="{DDD9FF7C-EAEC-45B6-92EB-1B35E87ABEE0}"/>
              </a:ext>
            </a:extLst>
          </p:cNvPr>
          <p:cNvGrpSpPr/>
          <p:nvPr/>
        </p:nvGrpSpPr>
        <p:grpSpPr>
          <a:xfrm>
            <a:off x="5030122" y="2486287"/>
            <a:ext cx="1451733" cy="1485000"/>
            <a:chOff x="6706829" y="1239326"/>
            <a:chExt cx="1935644" cy="1980000"/>
          </a:xfrm>
        </p:grpSpPr>
        <p:sp>
          <p:nvSpPr>
            <p:cNvPr id="70" name="Retângulo de cantos arredondados 187">
              <a:extLst>
                <a:ext uri="{FF2B5EF4-FFF2-40B4-BE49-F238E27FC236}">
                  <a16:creationId xmlns:a16="http://schemas.microsoft.com/office/drawing/2014/main" id="{BD014A5A-6F12-42B2-B114-58F56A0F85C9}"/>
                </a:ext>
              </a:extLst>
            </p:cNvPr>
            <p:cNvSpPr/>
            <p:nvPr/>
          </p:nvSpPr>
          <p:spPr>
            <a:xfrm>
              <a:off x="6706829" y="1239326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r>
                <a:rPr lang="pt-BR" sz="788" dirty="0">
                  <a:latin typeface="Trebuchet MS" panose="020B0603020202020204" pitchFamily="34" charset="0"/>
                </a:rPr>
                <a:t>FORMALIZAR A NECESSIDADE</a:t>
              </a:r>
            </a:p>
          </p:txBody>
        </p:sp>
        <p:pic>
          <p:nvPicPr>
            <p:cNvPr id="71" name="Picture 8" descr="Resultado de imagem para SISTEMA ícone">
              <a:hlinkClick r:id="rId11" action="ppaction://hlinksldjump"/>
              <a:extLst>
                <a:ext uri="{FF2B5EF4-FFF2-40B4-BE49-F238E27FC236}">
                  <a16:creationId xmlns:a16="http://schemas.microsoft.com/office/drawing/2014/main" id="{6BDD5685-4F99-4897-88EE-41DEC91304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96082" y="1414293"/>
              <a:ext cx="1357139" cy="13571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2" descr="Resultado de imagem para persona colorido png">
              <a:extLst>
                <a:ext uri="{FF2B5EF4-FFF2-40B4-BE49-F238E27FC236}">
                  <a16:creationId xmlns:a16="http://schemas.microsoft.com/office/drawing/2014/main" id="{EAA8772D-CC2C-4BDD-8B5D-F6EFFDAE0F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3375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3" name="Agrupar 72">
            <a:extLst>
              <a:ext uri="{FF2B5EF4-FFF2-40B4-BE49-F238E27FC236}">
                <a16:creationId xmlns:a16="http://schemas.microsoft.com/office/drawing/2014/main" id="{516D0CD2-31C6-441F-ACE8-91C7AD2ADF8B}"/>
              </a:ext>
            </a:extLst>
          </p:cNvPr>
          <p:cNvGrpSpPr/>
          <p:nvPr/>
        </p:nvGrpSpPr>
        <p:grpSpPr>
          <a:xfrm>
            <a:off x="2598283" y="2486287"/>
            <a:ext cx="1455560" cy="1485000"/>
            <a:chOff x="3464376" y="1239326"/>
            <a:chExt cx="1940747" cy="1980000"/>
          </a:xfrm>
        </p:grpSpPr>
        <p:pic>
          <p:nvPicPr>
            <p:cNvPr id="74" name="Picture 4" descr="Resultado de imagem para ESCREVER PNG">
              <a:extLst>
                <a:ext uri="{FF2B5EF4-FFF2-40B4-BE49-F238E27FC236}">
                  <a16:creationId xmlns:a16="http://schemas.microsoft.com/office/drawing/2014/main" id="{3CB28CF5-8A8B-4120-95E7-5096BB7A90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7663" y="1666162"/>
              <a:ext cx="1119276" cy="1119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5" name="Retângulo de cantos arredondados 187">
              <a:extLst>
                <a:ext uri="{FF2B5EF4-FFF2-40B4-BE49-F238E27FC236}">
                  <a16:creationId xmlns:a16="http://schemas.microsoft.com/office/drawing/2014/main" id="{709A2F49-3E27-4804-A22A-E65DF429AD50}"/>
                </a:ext>
              </a:extLst>
            </p:cNvPr>
            <p:cNvSpPr/>
            <p:nvPr/>
          </p:nvSpPr>
          <p:spPr>
            <a:xfrm>
              <a:off x="3469479" y="1239326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27000" rIns="27000" rtlCol="0" anchor="b"/>
            <a:lstStyle/>
            <a:p>
              <a:r>
                <a:rPr lang="pt-BR" sz="788" dirty="0">
                  <a:latin typeface="Trebuchet MS" panose="020B0603020202020204" pitchFamily="34" charset="0"/>
                </a:rPr>
                <a:t>DESCREVER AS NECESSIDADES</a:t>
              </a:r>
            </a:p>
          </p:txBody>
        </p:sp>
        <p:pic>
          <p:nvPicPr>
            <p:cNvPr id="76" name="Picture 2" descr="Resultado de imagem para persona colorido png">
              <a:extLst>
                <a:ext uri="{FF2B5EF4-FFF2-40B4-BE49-F238E27FC236}">
                  <a16:creationId xmlns:a16="http://schemas.microsoft.com/office/drawing/2014/main" id="{8DB57C94-4353-4664-9907-BDE04F4CE7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4376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7" name="Agrupar 76">
            <a:extLst>
              <a:ext uri="{FF2B5EF4-FFF2-40B4-BE49-F238E27FC236}">
                <a16:creationId xmlns:a16="http://schemas.microsoft.com/office/drawing/2014/main" id="{78841B32-7829-43EA-B4F4-72D1DE8B160E}"/>
              </a:ext>
            </a:extLst>
          </p:cNvPr>
          <p:cNvGrpSpPr/>
          <p:nvPr/>
        </p:nvGrpSpPr>
        <p:grpSpPr>
          <a:xfrm>
            <a:off x="5555419" y="4660864"/>
            <a:ext cx="1451733" cy="1485000"/>
            <a:chOff x="7407225" y="4138763"/>
            <a:chExt cx="1935644" cy="1980000"/>
          </a:xfrm>
        </p:grpSpPr>
        <p:pic>
          <p:nvPicPr>
            <p:cNvPr id="78" name="Picture 6" descr="Imagem relacionada">
              <a:hlinkClick r:id="rId14" action="ppaction://hlinksldjump"/>
              <a:extLst>
                <a:ext uri="{FF2B5EF4-FFF2-40B4-BE49-F238E27FC236}">
                  <a16:creationId xmlns:a16="http://schemas.microsoft.com/office/drawing/2014/main" id="{47188AEE-D91C-4508-A46E-943EDE3C19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686" y="4567816"/>
              <a:ext cx="1106722" cy="1106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Retângulo de cantos arredondados 187">
              <a:extLst>
                <a:ext uri="{FF2B5EF4-FFF2-40B4-BE49-F238E27FC236}">
                  <a16:creationId xmlns:a16="http://schemas.microsoft.com/office/drawing/2014/main" id="{A824B875-13C9-4DE4-8FF5-E1BC2851D846}"/>
                </a:ext>
              </a:extLst>
            </p:cNvPr>
            <p:cNvSpPr/>
            <p:nvPr/>
          </p:nvSpPr>
          <p:spPr>
            <a:xfrm>
              <a:off x="7407225" y="4138763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REVISÃO E PLANEJAMENTO DA SPRINT</a:t>
              </a:r>
            </a:p>
          </p:txBody>
        </p:sp>
        <p:pic>
          <p:nvPicPr>
            <p:cNvPr id="80" name="Picture 2" descr="Resultado de imagem para persona colorido png">
              <a:extLst>
                <a:ext uri="{FF2B5EF4-FFF2-40B4-BE49-F238E27FC236}">
                  <a16:creationId xmlns:a16="http://schemas.microsoft.com/office/drawing/2014/main" id="{15FF2418-2233-4C10-AE45-35C839B112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0990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2" descr="Resultado de imagem para persona colorido png">
              <a:extLst>
                <a:ext uri="{FF2B5EF4-FFF2-40B4-BE49-F238E27FC236}">
                  <a16:creationId xmlns:a16="http://schemas.microsoft.com/office/drawing/2014/main" id="{86AB465A-1278-4C14-9261-4698E9110C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0397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2" name="Agrupar 81">
            <a:extLst>
              <a:ext uri="{FF2B5EF4-FFF2-40B4-BE49-F238E27FC236}">
                <a16:creationId xmlns:a16="http://schemas.microsoft.com/office/drawing/2014/main" id="{9A889DF5-4B7D-4377-8035-E3640956BF79}"/>
              </a:ext>
            </a:extLst>
          </p:cNvPr>
          <p:cNvGrpSpPr/>
          <p:nvPr/>
        </p:nvGrpSpPr>
        <p:grpSpPr>
          <a:xfrm>
            <a:off x="7458133" y="4660864"/>
            <a:ext cx="1451733" cy="1485000"/>
            <a:chOff x="9944177" y="4138763"/>
            <a:chExt cx="1935644" cy="1980000"/>
          </a:xfrm>
        </p:grpSpPr>
        <p:grpSp>
          <p:nvGrpSpPr>
            <p:cNvPr id="83" name="Grupo 188">
              <a:extLst>
                <a:ext uri="{FF2B5EF4-FFF2-40B4-BE49-F238E27FC236}">
                  <a16:creationId xmlns:a16="http://schemas.microsoft.com/office/drawing/2014/main" id="{382C592A-D134-44DA-9775-6EA4824F033F}"/>
                </a:ext>
              </a:extLst>
            </p:cNvPr>
            <p:cNvGrpSpPr/>
            <p:nvPr/>
          </p:nvGrpSpPr>
          <p:grpSpPr>
            <a:xfrm>
              <a:off x="10474443" y="4504877"/>
              <a:ext cx="875113" cy="1158333"/>
              <a:chOff x="1682878" y="3085438"/>
              <a:chExt cx="756000" cy="802902"/>
            </a:xfrm>
          </p:grpSpPr>
          <p:grpSp>
            <p:nvGrpSpPr>
              <p:cNvPr id="86" name="Grupo 189">
                <a:extLst>
                  <a:ext uri="{FF2B5EF4-FFF2-40B4-BE49-F238E27FC236}">
                    <a16:creationId xmlns:a16="http://schemas.microsoft.com/office/drawing/2014/main" id="{754CA9A5-AA15-4992-A086-A284CFDEB984}"/>
                  </a:ext>
                </a:extLst>
              </p:cNvPr>
              <p:cNvGrpSpPr/>
              <p:nvPr/>
            </p:nvGrpSpPr>
            <p:grpSpPr>
              <a:xfrm>
                <a:off x="1682878" y="3085438"/>
                <a:ext cx="756000" cy="252000"/>
                <a:chOff x="1682878" y="3085438"/>
                <a:chExt cx="756000" cy="252000"/>
              </a:xfrm>
            </p:grpSpPr>
            <p:sp>
              <p:nvSpPr>
                <p:cNvPr id="101" name="Retângulo de cantos arredondados 204">
                  <a:extLst>
                    <a:ext uri="{FF2B5EF4-FFF2-40B4-BE49-F238E27FC236}">
                      <a16:creationId xmlns:a16="http://schemas.microsoft.com/office/drawing/2014/main" id="{2B972E65-E039-44AB-91DF-63BE17586BDF}"/>
                    </a:ext>
                  </a:extLst>
                </p:cNvPr>
                <p:cNvSpPr/>
                <p:nvPr/>
              </p:nvSpPr>
              <p:spPr>
                <a:xfrm>
                  <a:off x="1682878" y="3085438"/>
                  <a:ext cx="756000" cy="252000"/>
                </a:xfrm>
                <a:prstGeom prst="roundRect">
                  <a:avLst>
                    <a:gd name="adj" fmla="val 7848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102" name="Retângulo de cantos arredondados 205">
                  <a:extLst>
                    <a:ext uri="{FF2B5EF4-FFF2-40B4-BE49-F238E27FC236}">
                      <a16:creationId xmlns:a16="http://schemas.microsoft.com/office/drawing/2014/main" id="{597A6860-0402-4F59-87AE-FFA4139CB95C}"/>
                    </a:ext>
                  </a:extLst>
                </p:cNvPr>
                <p:cNvSpPr/>
                <p:nvPr/>
              </p:nvSpPr>
              <p:spPr>
                <a:xfrm>
                  <a:off x="1709308" y="3096142"/>
                  <a:ext cx="108000" cy="1093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pic>
              <p:nvPicPr>
                <p:cNvPr id="103" name="Picture 6" descr="Resultado de imagem para check">
                  <a:extLst>
                    <a:ext uri="{FF2B5EF4-FFF2-40B4-BE49-F238E27FC236}">
                      <a16:creationId xmlns:a16="http://schemas.microsoft.com/office/drawing/2014/main" id="{628DC5B1-A9F2-4B92-A18C-ADA7F03A2B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25234" y="3085465"/>
                  <a:ext cx="105463" cy="108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104" name="Conector reto 103">
                  <a:extLst>
                    <a:ext uri="{FF2B5EF4-FFF2-40B4-BE49-F238E27FC236}">
                      <a16:creationId xmlns:a16="http://schemas.microsoft.com/office/drawing/2014/main" id="{5F7A4136-893E-4A5E-9F83-76470A84A43A}"/>
                    </a:ext>
                  </a:extLst>
                </p:cNvPr>
                <p:cNvCxnSpPr/>
                <p:nvPr/>
              </p:nvCxnSpPr>
              <p:spPr>
                <a:xfrm>
                  <a:off x="1861203" y="3150841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Conector reto 104">
                  <a:extLst>
                    <a:ext uri="{FF2B5EF4-FFF2-40B4-BE49-F238E27FC236}">
                      <a16:creationId xmlns:a16="http://schemas.microsoft.com/office/drawing/2014/main" id="{DDCF1846-82A3-4FF2-8B72-AE6B3A0B0CAD}"/>
                    </a:ext>
                  </a:extLst>
                </p:cNvPr>
                <p:cNvCxnSpPr/>
                <p:nvPr/>
              </p:nvCxnSpPr>
              <p:spPr>
                <a:xfrm>
                  <a:off x="1861203" y="3208361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Conector reto 105">
                  <a:extLst>
                    <a:ext uri="{FF2B5EF4-FFF2-40B4-BE49-F238E27FC236}">
                      <a16:creationId xmlns:a16="http://schemas.microsoft.com/office/drawing/2014/main" id="{AE0EDEDE-7DE7-4EEF-9A68-88198AA59F18}"/>
                    </a:ext>
                  </a:extLst>
                </p:cNvPr>
                <p:cNvCxnSpPr/>
                <p:nvPr/>
              </p:nvCxnSpPr>
              <p:spPr>
                <a:xfrm>
                  <a:off x="1861203" y="3261434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7" name="Grupo 190">
                <a:extLst>
                  <a:ext uri="{FF2B5EF4-FFF2-40B4-BE49-F238E27FC236}">
                    <a16:creationId xmlns:a16="http://schemas.microsoft.com/office/drawing/2014/main" id="{52BEA8AB-F622-4E31-B619-3597B95757D3}"/>
                  </a:ext>
                </a:extLst>
              </p:cNvPr>
              <p:cNvGrpSpPr/>
              <p:nvPr/>
            </p:nvGrpSpPr>
            <p:grpSpPr>
              <a:xfrm>
                <a:off x="1682878" y="3360889"/>
                <a:ext cx="756000" cy="252000"/>
                <a:chOff x="1682878" y="3360889"/>
                <a:chExt cx="756000" cy="252000"/>
              </a:xfrm>
            </p:grpSpPr>
            <p:sp>
              <p:nvSpPr>
                <p:cNvPr id="95" name="Retângulo de cantos arredondados 198">
                  <a:extLst>
                    <a:ext uri="{FF2B5EF4-FFF2-40B4-BE49-F238E27FC236}">
                      <a16:creationId xmlns:a16="http://schemas.microsoft.com/office/drawing/2014/main" id="{E5F51931-E611-4788-8199-2B4AF611DBD3}"/>
                    </a:ext>
                  </a:extLst>
                </p:cNvPr>
                <p:cNvSpPr/>
                <p:nvPr/>
              </p:nvSpPr>
              <p:spPr>
                <a:xfrm>
                  <a:off x="1682878" y="3360889"/>
                  <a:ext cx="756000" cy="252000"/>
                </a:xfrm>
                <a:prstGeom prst="roundRect">
                  <a:avLst>
                    <a:gd name="adj" fmla="val 7848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96" name="Retângulo de cantos arredondados 199">
                  <a:extLst>
                    <a:ext uri="{FF2B5EF4-FFF2-40B4-BE49-F238E27FC236}">
                      <a16:creationId xmlns:a16="http://schemas.microsoft.com/office/drawing/2014/main" id="{D4F70062-1D22-4FDA-B80A-B77F34616C10}"/>
                    </a:ext>
                  </a:extLst>
                </p:cNvPr>
                <p:cNvSpPr/>
                <p:nvPr/>
              </p:nvSpPr>
              <p:spPr>
                <a:xfrm>
                  <a:off x="1709308" y="3371593"/>
                  <a:ext cx="108000" cy="1093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pic>
              <p:nvPicPr>
                <p:cNvPr id="97" name="Picture 6" descr="Resultado de imagem para check">
                  <a:extLst>
                    <a:ext uri="{FF2B5EF4-FFF2-40B4-BE49-F238E27FC236}">
                      <a16:creationId xmlns:a16="http://schemas.microsoft.com/office/drawing/2014/main" id="{B17982CB-C427-40BF-8D94-1B2C8563EF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25234" y="3360916"/>
                  <a:ext cx="105463" cy="108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98" name="Conector reto 97">
                  <a:extLst>
                    <a:ext uri="{FF2B5EF4-FFF2-40B4-BE49-F238E27FC236}">
                      <a16:creationId xmlns:a16="http://schemas.microsoft.com/office/drawing/2014/main" id="{AF96FD25-0021-4B3E-AC37-879311D06DAF}"/>
                    </a:ext>
                  </a:extLst>
                </p:cNvPr>
                <p:cNvCxnSpPr/>
                <p:nvPr/>
              </p:nvCxnSpPr>
              <p:spPr>
                <a:xfrm>
                  <a:off x="1861203" y="3426292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Conector reto 98">
                  <a:extLst>
                    <a:ext uri="{FF2B5EF4-FFF2-40B4-BE49-F238E27FC236}">
                      <a16:creationId xmlns:a16="http://schemas.microsoft.com/office/drawing/2014/main" id="{8FD96032-082B-4BA7-98E1-D2E302A58BD2}"/>
                    </a:ext>
                  </a:extLst>
                </p:cNvPr>
                <p:cNvCxnSpPr/>
                <p:nvPr/>
              </p:nvCxnSpPr>
              <p:spPr>
                <a:xfrm>
                  <a:off x="1861203" y="3483812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Conector reto 99">
                  <a:extLst>
                    <a:ext uri="{FF2B5EF4-FFF2-40B4-BE49-F238E27FC236}">
                      <a16:creationId xmlns:a16="http://schemas.microsoft.com/office/drawing/2014/main" id="{46D032C6-B6B8-4198-AC94-C44F1DA8231F}"/>
                    </a:ext>
                  </a:extLst>
                </p:cNvPr>
                <p:cNvCxnSpPr/>
                <p:nvPr/>
              </p:nvCxnSpPr>
              <p:spPr>
                <a:xfrm>
                  <a:off x="1861203" y="3536885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8" name="Grupo 191">
                <a:extLst>
                  <a:ext uri="{FF2B5EF4-FFF2-40B4-BE49-F238E27FC236}">
                    <a16:creationId xmlns:a16="http://schemas.microsoft.com/office/drawing/2014/main" id="{6B1BDCF4-3396-421C-974E-0B6DF4AFD0D9}"/>
                  </a:ext>
                </a:extLst>
              </p:cNvPr>
              <p:cNvGrpSpPr/>
              <p:nvPr/>
            </p:nvGrpSpPr>
            <p:grpSpPr>
              <a:xfrm>
                <a:off x="1682878" y="3636340"/>
                <a:ext cx="756000" cy="252000"/>
                <a:chOff x="1682878" y="3636340"/>
                <a:chExt cx="756000" cy="252000"/>
              </a:xfrm>
            </p:grpSpPr>
            <p:sp>
              <p:nvSpPr>
                <p:cNvPr id="89" name="Retângulo de cantos arredondados 192">
                  <a:extLst>
                    <a:ext uri="{FF2B5EF4-FFF2-40B4-BE49-F238E27FC236}">
                      <a16:creationId xmlns:a16="http://schemas.microsoft.com/office/drawing/2014/main" id="{778021CE-C453-4A3B-A8DB-C165AEDE3B92}"/>
                    </a:ext>
                  </a:extLst>
                </p:cNvPr>
                <p:cNvSpPr/>
                <p:nvPr/>
              </p:nvSpPr>
              <p:spPr>
                <a:xfrm>
                  <a:off x="1682878" y="3636340"/>
                  <a:ext cx="756000" cy="252000"/>
                </a:xfrm>
                <a:prstGeom prst="roundRect">
                  <a:avLst>
                    <a:gd name="adj" fmla="val 7848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90" name="Retângulo de cantos arredondados 193">
                  <a:extLst>
                    <a:ext uri="{FF2B5EF4-FFF2-40B4-BE49-F238E27FC236}">
                      <a16:creationId xmlns:a16="http://schemas.microsoft.com/office/drawing/2014/main" id="{674ACD19-50AD-4D4F-9543-D15237CC9F57}"/>
                    </a:ext>
                  </a:extLst>
                </p:cNvPr>
                <p:cNvSpPr/>
                <p:nvPr/>
              </p:nvSpPr>
              <p:spPr>
                <a:xfrm>
                  <a:off x="1709308" y="3647044"/>
                  <a:ext cx="108000" cy="1093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pic>
              <p:nvPicPr>
                <p:cNvPr id="91" name="Picture 6" descr="Resultado de imagem para check">
                  <a:extLst>
                    <a:ext uri="{FF2B5EF4-FFF2-40B4-BE49-F238E27FC236}">
                      <a16:creationId xmlns:a16="http://schemas.microsoft.com/office/drawing/2014/main" id="{A7271C8F-E2C4-4562-9BBC-F159AEFB0B9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25234" y="3636367"/>
                  <a:ext cx="105463" cy="108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92" name="Conector reto 91">
                  <a:extLst>
                    <a:ext uri="{FF2B5EF4-FFF2-40B4-BE49-F238E27FC236}">
                      <a16:creationId xmlns:a16="http://schemas.microsoft.com/office/drawing/2014/main" id="{348CC9A4-9E76-4EE3-927D-B867AB860B2D}"/>
                    </a:ext>
                  </a:extLst>
                </p:cNvPr>
                <p:cNvCxnSpPr/>
                <p:nvPr/>
              </p:nvCxnSpPr>
              <p:spPr>
                <a:xfrm>
                  <a:off x="1861203" y="3701743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Conector reto 92">
                  <a:extLst>
                    <a:ext uri="{FF2B5EF4-FFF2-40B4-BE49-F238E27FC236}">
                      <a16:creationId xmlns:a16="http://schemas.microsoft.com/office/drawing/2014/main" id="{8460C9B3-3D69-4FAC-91F7-76AB500D9D1D}"/>
                    </a:ext>
                  </a:extLst>
                </p:cNvPr>
                <p:cNvCxnSpPr/>
                <p:nvPr/>
              </p:nvCxnSpPr>
              <p:spPr>
                <a:xfrm>
                  <a:off x="1861203" y="3759263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Conector reto 93">
                  <a:extLst>
                    <a:ext uri="{FF2B5EF4-FFF2-40B4-BE49-F238E27FC236}">
                      <a16:creationId xmlns:a16="http://schemas.microsoft.com/office/drawing/2014/main" id="{8533C2A7-D1AA-4E77-B494-F7DB4D9EC74E}"/>
                    </a:ext>
                  </a:extLst>
                </p:cNvPr>
                <p:cNvCxnSpPr/>
                <p:nvPr/>
              </p:nvCxnSpPr>
              <p:spPr>
                <a:xfrm>
                  <a:off x="1861203" y="3812336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4" name="Retângulo de cantos arredondados 187">
              <a:extLst>
                <a:ext uri="{FF2B5EF4-FFF2-40B4-BE49-F238E27FC236}">
                  <a16:creationId xmlns:a16="http://schemas.microsoft.com/office/drawing/2014/main" id="{225FB0EC-36D0-495A-863E-C1F58B38F32D}"/>
                </a:ext>
              </a:extLst>
            </p:cNvPr>
            <p:cNvSpPr/>
            <p:nvPr/>
          </p:nvSpPr>
          <p:spPr>
            <a:xfrm>
              <a:off x="9944177" y="4138763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REFINAR O ESCOPO</a:t>
              </a:r>
            </a:p>
          </p:txBody>
        </p:sp>
        <p:pic>
          <p:nvPicPr>
            <p:cNvPr id="85" name="Picture 2" descr="Resultado de imagem para persona colorido png">
              <a:extLst>
                <a:ext uri="{FF2B5EF4-FFF2-40B4-BE49-F238E27FC236}">
                  <a16:creationId xmlns:a16="http://schemas.microsoft.com/office/drawing/2014/main" id="{E978B82C-BE72-4B22-B948-3C583DAB49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8358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7" name="Conector: Angulado 106">
            <a:extLst>
              <a:ext uri="{FF2B5EF4-FFF2-40B4-BE49-F238E27FC236}">
                <a16:creationId xmlns:a16="http://schemas.microsoft.com/office/drawing/2014/main" id="{42823F60-C7C4-4C4B-95E0-7348C1573ACD}"/>
              </a:ext>
            </a:extLst>
          </p:cNvPr>
          <p:cNvCxnSpPr>
            <a:cxnSpLocks/>
            <a:stCxn id="34" idx="2"/>
            <a:endCxn id="79" idx="2"/>
          </p:cNvCxnSpPr>
          <p:nvPr/>
        </p:nvCxnSpPr>
        <p:spPr>
          <a:xfrm rot="16200000" flipH="1">
            <a:off x="3111589" y="2976169"/>
            <a:ext cx="473240" cy="5866152"/>
          </a:xfrm>
          <a:prstGeom prst="bentConnector3">
            <a:avLst>
              <a:gd name="adj1" fmla="val 199789"/>
            </a:avLst>
          </a:prstGeom>
          <a:noFill/>
          <a:ln w="3175">
            <a:solidFill>
              <a:srgbClr val="5B5B65"/>
            </a:solidFill>
            <a:prstDash val="sysDash"/>
            <a:tailEnd type="stealth" w="lg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108" name="Agrupar 107">
            <a:extLst>
              <a:ext uri="{FF2B5EF4-FFF2-40B4-BE49-F238E27FC236}">
                <a16:creationId xmlns:a16="http://schemas.microsoft.com/office/drawing/2014/main" id="{CDD46D74-AE27-4406-ADCA-F1A77E7307C9}"/>
              </a:ext>
            </a:extLst>
          </p:cNvPr>
          <p:cNvGrpSpPr/>
          <p:nvPr/>
        </p:nvGrpSpPr>
        <p:grpSpPr>
          <a:xfrm>
            <a:off x="1230254" y="4660864"/>
            <a:ext cx="3874186" cy="1838321"/>
            <a:chOff x="1640338" y="4138763"/>
            <a:chExt cx="5165581" cy="2451094"/>
          </a:xfrm>
        </p:grpSpPr>
        <p:sp>
          <p:nvSpPr>
            <p:cNvPr id="109" name="Retângulo de cantos arredondados 187">
              <a:extLst>
                <a:ext uri="{FF2B5EF4-FFF2-40B4-BE49-F238E27FC236}">
                  <a16:creationId xmlns:a16="http://schemas.microsoft.com/office/drawing/2014/main" id="{8ADF255C-C441-4E9D-8CA0-A3A3323D60D7}"/>
                </a:ext>
              </a:extLst>
            </p:cNvPr>
            <p:cNvSpPr/>
            <p:nvPr/>
          </p:nvSpPr>
          <p:spPr>
            <a:xfrm>
              <a:off x="1640338" y="4138763"/>
              <a:ext cx="5165581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SPRINT MENSAL</a:t>
              </a:r>
            </a:p>
          </p:txBody>
        </p:sp>
        <p:sp>
          <p:nvSpPr>
            <p:cNvPr id="110" name="Retângulo 109">
              <a:extLst>
                <a:ext uri="{FF2B5EF4-FFF2-40B4-BE49-F238E27FC236}">
                  <a16:creationId xmlns:a16="http://schemas.microsoft.com/office/drawing/2014/main" id="{D6A75656-AF94-48D7-A57B-37A710F82591}"/>
                </a:ext>
              </a:extLst>
            </p:cNvPr>
            <p:cNvSpPr/>
            <p:nvPr/>
          </p:nvSpPr>
          <p:spPr>
            <a:xfrm>
              <a:off x="5666458" y="4743906"/>
              <a:ext cx="1044000" cy="8738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27000" rIns="27000" rtlCol="0" anchor="ctr"/>
            <a:lstStyle/>
            <a:p>
              <a:pPr algn="ctr"/>
              <a:r>
                <a:rPr lang="pt-BR" sz="788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CONSTRUIR</a:t>
              </a:r>
            </a:p>
          </p:txBody>
        </p:sp>
        <p:sp>
          <p:nvSpPr>
            <p:cNvPr id="111" name="Retângulo 110">
              <a:extLst>
                <a:ext uri="{FF2B5EF4-FFF2-40B4-BE49-F238E27FC236}">
                  <a16:creationId xmlns:a16="http://schemas.microsoft.com/office/drawing/2014/main" id="{9EEA29A6-969F-4449-97BE-727A5C54F20F}"/>
                </a:ext>
              </a:extLst>
            </p:cNvPr>
            <p:cNvSpPr/>
            <p:nvPr/>
          </p:nvSpPr>
          <p:spPr>
            <a:xfrm>
              <a:off x="3042244" y="4743906"/>
              <a:ext cx="1044000" cy="85995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27000" rIns="27000" rtlCol="0" anchor="ctr"/>
            <a:lstStyle/>
            <a:p>
              <a:pPr algn="ctr"/>
              <a:r>
                <a:rPr lang="pt-BR" sz="788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HOMOLOGAR</a:t>
              </a:r>
            </a:p>
          </p:txBody>
        </p:sp>
        <p:pic>
          <p:nvPicPr>
            <p:cNvPr id="112" name="Picture 5">
              <a:extLst>
                <a:ext uri="{FF2B5EF4-FFF2-40B4-BE49-F238E27FC236}">
                  <a16:creationId xmlns:a16="http://schemas.microsoft.com/office/drawing/2014/main" id="{9724B076-A694-493D-A712-24C33D5FEC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433906" y="5041646"/>
              <a:ext cx="196993" cy="209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3" name="Picture 5">
              <a:extLst>
                <a:ext uri="{FF2B5EF4-FFF2-40B4-BE49-F238E27FC236}">
                  <a16:creationId xmlns:a16="http://schemas.microsoft.com/office/drawing/2014/main" id="{26BDB12E-8B24-4145-99B5-E0CD453BFD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121800" y="5041646"/>
              <a:ext cx="196993" cy="209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4" name="Picture 5">
              <a:extLst>
                <a:ext uri="{FF2B5EF4-FFF2-40B4-BE49-F238E27FC236}">
                  <a16:creationId xmlns:a16="http://schemas.microsoft.com/office/drawing/2014/main" id="{E6FA78A2-22D8-4260-863F-F1CAE17AFA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09694" y="5041646"/>
              <a:ext cx="196993" cy="209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5" name="Picture 2" descr="Resultado de imagem para persona colorido png">
              <a:extLst>
                <a:ext uri="{FF2B5EF4-FFF2-40B4-BE49-F238E27FC236}">
                  <a16:creationId xmlns:a16="http://schemas.microsoft.com/office/drawing/2014/main" id="{9B9FD5F7-3BD6-43FB-8C19-0AFC4C1236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3420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6" name="Picture 2" descr="Resultado de imagem para persona colorido png">
              <a:extLst>
                <a:ext uri="{FF2B5EF4-FFF2-40B4-BE49-F238E27FC236}">
                  <a16:creationId xmlns:a16="http://schemas.microsoft.com/office/drawing/2014/main" id="{64114D68-CF37-4690-A7E5-DC6C6CCB72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2827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7" name="Agrupar 116">
              <a:extLst>
                <a:ext uri="{FF2B5EF4-FFF2-40B4-BE49-F238E27FC236}">
                  <a16:creationId xmlns:a16="http://schemas.microsoft.com/office/drawing/2014/main" id="{B0D4ECD0-65B6-4BE3-8DC8-D9A85053321D}"/>
                </a:ext>
              </a:extLst>
            </p:cNvPr>
            <p:cNvGrpSpPr/>
            <p:nvPr/>
          </p:nvGrpSpPr>
          <p:grpSpPr>
            <a:xfrm>
              <a:off x="4354350" y="4743906"/>
              <a:ext cx="1044000" cy="859958"/>
              <a:chOff x="4326193" y="4952452"/>
              <a:chExt cx="1044000" cy="859958"/>
            </a:xfrm>
          </p:grpSpPr>
          <p:sp>
            <p:nvSpPr>
              <p:cNvPr id="124" name="Retângulo 123">
                <a:extLst>
                  <a:ext uri="{FF2B5EF4-FFF2-40B4-BE49-F238E27FC236}">
                    <a16:creationId xmlns:a16="http://schemas.microsoft.com/office/drawing/2014/main" id="{A42553DD-03F7-48A1-BB83-8B9C45305B6E}"/>
                  </a:ext>
                </a:extLst>
              </p:cNvPr>
              <p:cNvSpPr/>
              <p:nvPr/>
            </p:nvSpPr>
            <p:spPr>
              <a:xfrm>
                <a:off x="4326193" y="4952452"/>
                <a:ext cx="1044000" cy="41237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TESTES TÉCNICOS</a:t>
                </a:r>
              </a:p>
            </p:txBody>
          </p:sp>
          <p:sp>
            <p:nvSpPr>
              <p:cNvPr id="125" name="Retângulo 124">
                <a:extLst>
                  <a:ext uri="{FF2B5EF4-FFF2-40B4-BE49-F238E27FC236}">
                    <a16:creationId xmlns:a16="http://schemas.microsoft.com/office/drawing/2014/main" id="{33B34DB2-6196-4844-9556-3418A83416A2}"/>
                  </a:ext>
                </a:extLst>
              </p:cNvPr>
              <p:cNvSpPr/>
              <p:nvPr/>
            </p:nvSpPr>
            <p:spPr>
              <a:xfrm>
                <a:off x="4326193" y="5400037"/>
                <a:ext cx="1044000" cy="41237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CTTI</a:t>
                </a:r>
              </a:p>
            </p:txBody>
          </p:sp>
        </p:grpSp>
        <p:grpSp>
          <p:nvGrpSpPr>
            <p:cNvPr id="118" name="Agrupar 117">
              <a:extLst>
                <a:ext uri="{FF2B5EF4-FFF2-40B4-BE49-F238E27FC236}">
                  <a16:creationId xmlns:a16="http://schemas.microsoft.com/office/drawing/2014/main" id="{32405693-6E01-4794-8D5A-BD17477164A6}"/>
                </a:ext>
              </a:extLst>
            </p:cNvPr>
            <p:cNvGrpSpPr/>
            <p:nvPr/>
          </p:nvGrpSpPr>
          <p:grpSpPr>
            <a:xfrm>
              <a:off x="1730138" y="4743906"/>
              <a:ext cx="1044000" cy="859958"/>
              <a:chOff x="1746180" y="5032960"/>
              <a:chExt cx="1044000" cy="859958"/>
            </a:xfrm>
          </p:grpSpPr>
          <p:sp>
            <p:nvSpPr>
              <p:cNvPr id="122" name="Retângulo 121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03FD1DDB-AE12-47E4-A236-50915D3714FF}"/>
                  </a:ext>
                </a:extLst>
              </p:cNvPr>
              <p:cNvSpPr/>
              <p:nvPr/>
            </p:nvSpPr>
            <p:spPr>
              <a:xfrm>
                <a:off x="1746180" y="5032960"/>
                <a:ext cx="1044000" cy="41237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IMPLANTAR</a:t>
                </a:r>
              </a:p>
            </p:txBody>
          </p:sp>
          <p:sp>
            <p:nvSpPr>
              <p:cNvPr id="123" name="Retângulo 122">
                <a:extLst>
                  <a:ext uri="{FF2B5EF4-FFF2-40B4-BE49-F238E27FC236}">
                    <a16:creationId xmlns:a16="http://schemas.microsoft.com/office/drawing/2014/main" id="{A80021C3-F329-4948-AA26-D3B79462D70C}"/>
                  </a:ext>
                </a:extLst>
              </p:cNvPr>
              <p:cNvSpPr/>
              <p:nvPr/>
            </p:nvSpPr>
            <p:spPr>
              <a:xfrm>
                <a:off x="1746180" y="5480545"/>
                <a:ext cx="1044000" cy="41237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OPERAÇÃO ASSISTIDA</a:t>
                </a:r>
              </a:p>
            </p:txBody>
          </p:sp>
        </p:grpSp>
        <p:grpSp>
          <p:nvGrpSpPr>
            <p:cNvPr id="119" name="Agrupar 118">
              <a:extLst>
                <a:ext uri="{FF2B5EF4-FFF2-40B4-BE49-F238E27FC236}">
                  <a16:creationId xmlns:a16="http://schemas.microsoft.com/office/drawing/2014/main" id="{83A1D5AC-910F-48D1-8501-38CB959A56CE}"/>
                </a:ext>
              </a:extLst>
            </p:cNvPr>
            <p:cNvGrpSpPr/>
            <p:nvPr/>
          </p:nvGrpSpPr>
          <p:grpSpPr>
            <a:xfrm>
              <a:off x="5110400" y="5680756"/>
              <a:ext cx="1556558" cy="909101"/>
              <a:chOff x="5720001" y="5648672"/>
              <a:chExt cx="1556558" cy="909101"/>
            </a:xfrm>
          </p:grpSpPr>
          <p:sp>
            <p:nvSpPr>
              <p:cNvPr id="120" name="Retângulo de cantos arredondados 249">
                <a:extLst>
                  <a:ext uri="{FF2B5EF4-FFF2-40B4-BE49-F238E27FC236}">
                    <a16:creationId xmlns:a16="http://schemas.microsoft.com/office/drawing/2014/main" id="{D99E98D0-E0AE-410C-8E27-CB93DD101BC3}"/>
                  </a:ext>
                </a:extLst>
              </p:cNvPr>
              <p:cNvSpPr/>
              <p:nvPr/>
            </p:nvSpPr>
            <p:spPr>
              <a:xfrm>
                <a:off x="5747694" y="5939641"/>
                <a:ext cx="1434869" cy="327163"/>
              </a:xfrm>
              <a:prstGeom prst="roundRect">
                <a:avLst>
                  <a:gd name="adj" fmla="val 4634"/>
                </a:avLst>
              </a:prstGeom>
              <a:solidFill>
                <a:schemeClr val="bg1"/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REUNIÕES DE ACOMPANHAMENTO</a:t>
                </a:r>
              </a:p>
            </p:txBody>
          </p:sp>
          <p:pic>
            <p:nvPicPr>
              <p:cNvPr id="121" name="Picture 4" descr="Resultado de imagem para CÍRCULO png">
                <a:hlinkClick r:id="rId19" action="ppaction://hlinksldjump"/>
                <a:extLst>
                  <a:ext uri="{FF2B5EF4-FFF2-40B4-BE49-F238E27FC236}">
                    <a16:creationId xmlns:a16="http://schemas.microsoft.com/office/drawing/2014/main" id="{63A091D0-E185-4061-8065-0271A7569E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0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20001" y="5648672"/>
                <a:ext cx="1556558" cy="9091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26" name="CaixaDeTexto 125">
            <a:extLst>
              <a:ext uri="{FF2B5EF4-FFF2-40B4-BE49-F238E27FC236}">
                <a16:creationId xmlns:a16="http://schemas.microsoft.com/office/drawing/2014/main" id="{6A2F20C2-B5E5-43E6-9FE0-48D39443A5FD}"/>
              </a:ext>
            </a:extLst>
          </p:cNvPr>
          <p:cNvSpPr txBox="1"/>
          <p:nvPr/>
        </p:nvSpPr>
        <p:spPr>
          <a:xfrm>
            <a:off x="408757" y="6427996"/>
            <a:ext cx="1244251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788" dirty="0">
                <a:latin typeface="Trebuchet MS" panose="020B0603020202020204" pitchFamily="34" charset="0"/>
              </a:rPr>
              <a:t>Revisão e retrospectiva</a:t>
            </a:r>
          </a:p>
        </p:txBody>
      </p:sp>
      <p:sp>
        <p:nvSpPr>
          <p:cNvPr id="127" name="Retângulo 126">
            <a:extLst>
              <a:ext uri="{FF2B5EF4-FFF2-40B4-BE49-F238E27FC236}">
                <a16:creationId xmlns:a16="http://schemas.microsoft.com/office/drawing/2014/main" id="{ED67F55D-46C1-412F-A517-A4450C627C1A}"/>
              </a:ext>
            </a:extLst>
          </p:cNvPr>
          <p:cNvSpPr/>
          <p:nvPr/>
        </p:nvSpPr>
        <p:spPr>
          <a:xfrm>
            <a:off x="7366662" y="2362948"/>
            <a:ext cx="1669834" cy="17157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7051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3786190"/>
            <a:ext cx="9144000" cy="1000132"/>
          </a:xfrm>
          <a:prstGeom prst="rect">
            <a:avLst/>
          </a:prstGeom>
          <a:solidFill>
            <a:srgbClr val="A47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Priorizar</a:t>
            </a:r>
          </a:p>
        </p:txBody>
      </p:sp>
      <p:pic>
        <p:nvPicPr>
          <p:cNvPr id="512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785926"/>
            <a:ext cx="3814718" cy="2557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03" name="Picture 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 t="7453"/>
          <a:stretch>
            <a:fillRect/>
          </a:stretch>
        </p:blipFill>
        <p:spPr bwMode="auto">
          <a:xfrm>
            <a:off x="4643438" y="4000504"/>
            <a:ext cx="3833839" cy="2661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8EF7B1-9E38-45E5-A0F4-1CEA877F2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O dia </a:t>
            </a:r>
            <a:r>
              <a:rPr lang="pt-BR" dirty="0" err="1"/>
              <a:t>dia</a:t>
            </a:r>
            <a:r>
              <a:rPr lang="pt-BR" dirty="0"/>
              <a:t> do P.O. Unimed-BH</a:t>
            </a:r>
          </a:p>
        </p:txBody>
      </p:sp>
      <p:pic>
        <p:nvPicPr>
          <p:cNvPr id="4" name="Picture 2" descr="Resultado de imagem para persona colorido png">
            <a:extLst>
              <a:ext uri="{FF2B5EF4-FFF2-40B4-BE49-F238E27FC236}">
                <a16:creationId xmlns:a16="http://schemas.microsoft.com/office/drawing/2014/main" id="{85400C68-3092-4DF2-B7EA-8DD86F48A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7" y="1625822"/>
            <a:ext cx="526182" cy="526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sultado de imagem para persona colorido png">
            <a:extLst>
              <a:ext uri="{FF2B5EF4-FFF2-40B4-BE49-F238E27FC236}">
                <a16:creationId xmlns:a16="http://schemas.microsoft.com/office/drawing/2014/main" id="{1E2DC7A3-5B52-4C25-8DB3-03039CA87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94" y="1625822"/>
            <a:ext cx="526182" cy="526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515CFA11-BB7A-4819-B99B-2D011EE426E6}"/>
              </a:ext>
            </a:extLst>
          </p:cNvPr>
          <p:cNvSpPr/>
          <p:nvPr/>
        </p:nvSpPr>
        <p:spPr>
          <a:xfrm>
            <a:off x="2768911" y="1556792"/>
            <a:ext cx="550855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spc="225" dirty="0">
                <a:solidFill>
                  <a:srgbClr val="53585A"/>
                </a:solidFill>
                <a:latin typeface="Gill Sans MT" panose="020B0502020104020203" pitchFamily="34" charset="0"/>
              </a:rPr>
              <a:t>Captação e Desenvolvimento</a:t>
            </a:r>
            <a:endParaRPr lang="pt-BR" sz="3000" spc="225" dirty="0">
              <a:latin typeface="Gill Sans MT" panose="020B0502020104020203" pitchFamily="34" charset="0"/>
            </a:endParaRP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F8AD54D5-4AFA-4989-97D6-C17C98E36D46}"/>
              </a:ext>
            </a:extLst>
          </p:cNvPr>
          <p:cNvCxnSpPr/>
          <p:nvPr/>
        </p:nvCxnSpPr>
        <p:spPr>
          <a:xfrm>
            <a:off x="8116477" y="1670246"/>
            <a:ext cx="0" cy="365167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E1DC4EAA-599A-4E04-8908-948A4DA55D75}"/>
              </a:ext>
            </a:extLst>
          </p:cNvPr>
          <p:cNvSpPr txBox="1"/>
          <p:nvPr/>
        </p:nvSpPr>
        <p:spPr>
          <a:xfrm>
            <a:off x="48236" y="1894387"/>
            <a:ext cx="5393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solidFill>
                  <a:schemeClr val="bg1"/>
                </a:solidFill>
              </a:rPr>
              <a:t>GRCO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90A36A7-62B6-4F0D-9542-4AF3E0DE7F0E}"/>
              </a:ext>
            </a:extLst>
          </p:cNvPr>
          <p:cNvSpPr txBox="1"/>
          <p:nvPr/>
        </p:nvSpPr>
        <p:spPr>
          <a:xfrm>
            <a:off x="524228" y="1894387"/>
            <a:ext cx="5393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solidFill>
                  <a:schemeClr val="bg1"/>
                </a:solidFill>
              </a:rPr>
              <a:t>GTIN</a:t>
            </a:r>
          </a:p>
        </p:txBody>
      </p:sp>
      <p:pic>
        <p:nvPicPr>
          <p:cNvPr id="11" name="Picture 2" descr="Resultado de imagem para ICON SCRUM">
            <a:extLst>
              <a:ext uri="{FF2B5EF4-FFF2-40B4-BE49-F238E27FC236}">
                <a16:creationId xmlns:a16="http://schemas.microsoft.com/office/drawing/2014/main" id="{21872A57-2345-49D4-A494-1675438F4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671" y="1628800"/>
            <a:ext cx="502429" cy="44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upo 210">
            <a:extLst>
              <a:ext uri="{FF2B5EF4-FFF2-40B4-BE49-F238E27FC236}">
                <a16:creationId xmlns:a16="http://schemas.microsoft.com/office/drawing/2014/main" id="{C2ED41FD-E728-4A41-92DD-A4394F035BD2}"/>
              </a:ext>
            </a:extLst>
          </p:cNvPr>
          <p:cNvGrpSpPr/>
          <p:nvPr/>
        </p:nvGrpSpPr>
        <p:grpSpPr>
          <a:xfrm>
            <a:off x="8321360" y="4064617"/>
            <a:ext cx="378000" cy="513000"/>
            <a:chOff x="553230" y="3438067"/>
            <a:chExt cx="561196" cy="746310"/>
          </a:xfrm>
        </p:grpSpPr>
        <p:grpSp>
          <p:nvGrpSpPr>
            <p:cNvPr id="13" name="Grupo 211">
              <a:extLst>
                <a:ext uri="{FF2B5EF4-FFF2-40B4-BE49-F238E27FC236}">
                  <a16:creationId xmlns:a16="http://schemas.microsoft.com/office/drawing/2014/main" id="{AF82028D-4255-49C2-97DA-4D1B7A2981B6}"/>
                </a:ext>
              </a:extLst>
            </p:cNvPr>
            <p:cNvGrpSpPr/>
            <p:nvPr/>
          </p:nvGrpSpPr>
          <p:grpSpPr>
            <a:xfrm>
              <a:off x="553230" y="3438067"/>
              <a:ext cx="561196" cy="130805"/>
              <a:chOff x="359555" y="3116092"/>
              <a:chExt cx="561196" cy="130805"/>
            </a:xfrm>
          </p:grpSpPr>
          <p:sp>
            <p:nvSpPr>
              <p:cNvPr id="28" name="Retângulo de cantos arredondados 226">
                <a:extLst>
                  <a:ext uri="{FF2B5EF4-FFF2-40B4-BE49-F238E27FC236}">
                    <a16:creationId xmlns:a16="http://schemas.microsoft.com/office/drawing/2014/main" id="{CDE1C51E-3847-4088-89C9-0FCA0E1CEC81}"/>
                  </a:ext>
                </a:extLst>
              </p:cNvPr>
              <p:cNvSpPr/>
              <p:nvPr/>
            </p:nvSpPr>
            <p:spPr>
              <a:xfrm>
                <a:off x="359555" y="3116092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29" name="Retângulo de cantos arredondados 227">
                <a:extLst>
                  <a:ext uri="{FF2B5EF4-FFF2-40B4-BE49-F238E27FC236}">
                    <a16:creationId xmlns:a16="http://schemas.microsoft.com/office/drawing/2014/main" id="{FEF01D68-AEA0-4C09-9930-760077449F34}"/>
                  </a:ext>
                </a:extLst>
              </p:cNvPr>
              <p:cNvSpPr/>
              <p:nvPr/>
            </p:nvSpPr>
            <p:spPr>
              <a:xfrm>
                <a:off x="385984" y="3126795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30" name="Picture 6" descr="Resultado de imagem para check">
                <a:extLst>
                  <a:ext uri="{FF2B5EF4-FFF2-40B4-BE49-F238E27FC236}">
                    <a16:creationId xmlns:a16="http://schemas.microsoft.com/office/drawing/2014/main" id="{D926D2A4-F27C-4E8C-9EA0-D2278461C8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910" y="3116118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4" name="Grupo 212">
              <a:extLst>
                <a:ext uri="{FF2B5EF4-FFF2-40B4-BE49-F238E27FC236}">
                  <a16:creationId xmlns:a16="http://schemas.microsoft.com/office/drawing/2014/main" id="{D26575EC-2159-428D-AB2F-D2EC1F0D3686}"/>
                </a:ext>
              </a:extLst>
            </p:cNvPr>
            <p:cNvGrpSpPr/>
            <p:nvPr/>
          </p:nvGrpSpPr>
          <p:grpSpPr>
            <a:xfrm>
              <a:off x="553230" y="3593549"/>
              <a:ext cx="561196" cy="130805"/>
              <a:chOff x="359555" y="3271574"/>
              <a:chExt cx="561196" cy="130805"/>
            </a:xfrm>
          </p:grpSpPr>
          <p:sp>
            <p:nvSpPr>
              <p:cNvPr id="25" name="Retângulo de cantos arredondados 223">
                <a:extLst>
                  <a:ext uri="{FF2B5EF4-FFF2-40B4-BE49-F238E27FC236}">
                    <a16:creationId xmlns:a16="http://schemas.microsoft.com/office/drawing/2014/main" id="{EE86936F-FEEB-41AB-9353-7F631CEC4CB5}"/>
                  </a:ext>
                </a:extLst>
              </p:cNvPr>
              <p:cNvSpPr/>
              <p:nvPr/>
            </p:nvSpPr>
            <p:spPr>
              <a:xfrm>
                <a:off x="359555" y="3271574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26" name="Retângulo de cantos arredondados 224">
                <a:extLst>
                  <a:ext uri="{FF2B5EF4-FFF2-40B4-BE49-F238E27FC236}">
                    <a16:creationId xmlns:a16="http://schemas.microsoft.com/office/drawing/2014/main" id="{497452DD-2F75-428B-BFA4-20C45AE3356F}"/>
                  </a:ext>
                </a:extLst>
              </p:cNvPr>
              <p:cNvSpPr/>
              <p:nvPr/>
            </p:nvSpPr>
            <p:spPr>
              <a:xfrm>
                <a:off x="385984" y="3282277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27" name="Picture 6" descr="Resultado de imagem para check">
                <a:extLst>
                  <a:ext uri="{FF2B5EF4-FFF2-40B4-BE49-F238E27FC236}">
                    <a16:creationId xmlns:a16="http://schemas.microsoft.com/office/drawing/2014/main" id="{B2E2BB12-FED3-4A32-BB3A-89DAD17F3A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910" y="3271600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5" name="Grupo 213">
              <a:extLst>
                <a:ext uri="{FF2B5EF4-FFF2-40B4-BE49-F238E27FC236}">
                  <a16:creationId xmlns:a16="http://schemas.microsoft.com/office/drawing/2014/main" id="{365846B4-51C2-4C1A-867C-01EC018C5EFE}"/>
                </a:ext>
              </a:extLst>
            </p:cNvPr>
            <p:cNvGrpSpPr/>
            <p:nvPr/>
          </p:nvGrpSpPr>
          <p:grpSpPr>
            <a:xfrm>
              <a:off x="553230" y="3749031"/>
              <a:ext cx="561196" cy="130805"/>
              <a:chOff x="359555" y="3427056"/>
              <a:chExt cx="561196" cy="130805"/>
            </a:xfrm>
          </p:grpSpPr>
          <p:sp>
            <p:nvSpPr>
              <p:cNvPr id="22" name="Retângulo de cantos arredondados 220">
                <a:extLst>
                  <a:ext uri="{FF2B5EF4-FFF2-40B4-BE49-F238E27FC236}">
                    <a16:creationId xmlns:a16="http://schemas.microsoft.com/office/drawing/2014/main" id="{3F1AAB76-7E33-4709-B125-A1D476496D04}"/>
                  </a:ext>
                </a:extLst>
              </p:cNvPr>
              <p:cNvSpPr/>
              <p:nvPr/>
            </p:nvSpPr>
            <p:spPr>
              <a:xfrm>
                <a:off x="359555" y="3427056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23" name="Retângulo de cantos arredondados 221">
                <a:extLst>
                  <a:ext uri="{FF2B5EF4-FFF2-40B4-BE49-F238E27FC236}">
                    <a16:creationId xmlns:a16="http://schemas.microsoft.com/office/drawing/2014/main" id="{5B1F2257-5764-4CF7-990A-ED3828D508A3}"/>
                  </a:ext>
                </a:extLst>
              </p:cNvPr>
              <p:cNvSpPr/>
              <p:nvPr/>
            </p:nvSpPr>
            <p:spPr>
              <a:xfrm>
                <a:off x="385984" y="3437759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24" name="Picture 6" descr="Resultado de imagem para check">
                <a:extLst>
                  <a:ext uri="{FF2B5EF4-FFF2-40B4-BE49-F238E27FC236}">
                    <a16:creationId xmlns:a16="http://schemas.microsoft.com/office/drawing/2014/main" id="{06487E86-55CC-4079-BC79-A1504C9E3A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910" y="3427082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6" name="Grupo 214">
              <a:extLst>
                <a:ext uri="{FF2B5EF4-FFF2-40B4-BE49-F238E27FC236}">
                  <a16:creationId xmlns:a16="http://schemas.microsoft.com/office/drawing/2014/main" id="{19E6034F-8482-46B2-94CE-EE8A4A5E7241}"/>
                </a:ext>
              </a:extLst>
            </p:cNvPr>
            <p:cNvGrpSpPr/>
            <p:nvPr/>
          </p:nvGrpSpPr>
          <p:grpSpPr>
            <a:xfrm>
              <a:off x="553230" y="3901172"/>
              <a:ext cx="561196" cy="130805"/>
              <a:chOff x="359555" y="3579197"/>
              <a:chExt cx="561196" cy="130805"/>
            </a:xfrm>
          </p:grpSpPr>
          <p:sp>
            <p:nvSpPr>
              <p:cNvPr id="20" name="Retângulo de cantos arredondados 218">
                <a:extLst>
                  <a:ext uri="{FF2B5EF4-FFF2-40B4-BE49-F238E27FC236}">
                    <a16:creationId xmlns:a16="http://schemas.microsoft.com/office/drawing/2014/main" id="{8570B938-2E26-4786-AD3A-32E89175D118}"/>
                  </a:ext>
                </a:extLst>
              </p:cNvPr>
              <p:cNvSpPr/>
              <p:nvPr/>
            </p:nvSpPr>
            <p:spPr>
              <a:xfrm>
                <a:off x="359555" y="3579197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21" name="Retângulo de cantos arredondados 219">
                <a:extLst>
                  <a:ext uri="{FF2B5EF4-FFF2-40B4-BE49-F238E27FC236}">
                    <a16:creationId xmlns:a16="http://schemas.microsoft.com/office/drawing/2014/main" id="{5FDF046B-52FA-4436-B64F-45FF1BD75444}"/>
                  </a:ext>
                </a:extLst>
              </p:cNvPr>
              <p:cNvSpPr/>
              <p:nvPr/>
            </p:nvSpPr>
            <p:spPr>
              <a:xfrm>
                <a:off x="385984" y="3589900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</p:grpSp>
        <p:grpSp>
          <p:nvGrpSpPr>
            <p:cNvPr id="17" name="Grupo 215">
              <a:extLst>
                <a:ext uri="{FF2B5EF4-FFF2-40B4-BE49-F238E27FC236}">
                  <a16:creationId xmlns:a16="http://schemas.microsoft.com/office/drawing/2014/main" id="{BEA24361-5FCB-45BA-92E2-0DEB0C101305}"/>
                </a:ext>
              </a:extLst>
            </p:cNvPr>
            <p:cNvGrpSpPr/>
            <p:nvPr/>
          </p:nvGrpSpPr>
          <p:grpSpPr>
            <a:xfrm>
              <a:off x="553230" y="4053572"/>
              <a:ext cx="561196" cy="130805"/>
              <a:chOff x="359555" y="3731597"/>
              <a:chExt cx="561196" cy="130805"/>
            </a:xfrm>
          </p:grpSpPr>
          <p:sp>
            <p:nvSpPr>
              <p:cNvPr id="18" name="Retângulo de cantos arredondados 216">
                <a:extLst>
                  <a:ext uri="{FF2B5EF4-FFF2-40B4-BE49-F238E27FC236}">
                    <a16:creationId xmlns:a16="http://schemas.microsoft.com/office/drawing/2014/main" id="{A0F28110-2299-4AB2-8AAE-53B128389FA6}"/>
                  </a:ext>
                </a:extLst>
              </p:cNvPr>
              <p:cNvSpPr/>
              <p:nvPr/>
            </p:nvSpPr>
            <p:spPr>
              <a:xfrm>
                <a:off x="359555" y="3731597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19" name="Retângulo de cantos arredondados 217">
                <a:extLst>
                  <a:ext uri="{FF2B5EF4-FFF2-40B4-BE49-F238E27FC236}">
                    <a16:creationId xmlns:a16="http://schemas.microsoft.com/office/drawing/2014/main" id="{4A07646B-DCD0-4433-9066-0AAC9B80D2B6}"/>
                  </a:ext>
                </a:extLst>
              </p:cNvPr>
              <p:cNvSpPr/>
              <p:nvPr/>
            </p:nvSpPr>
            <p:spPr>
              <a:xfrm>
                <a:off x="385984" y="3742300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</p:grpSp>
      </p:grpSp>
      <p:pic>
        <p:nvPicPr>
          <p:cNvPr id="31" name="Picture 5">
            <a:extLst>
              <a:ext uri="{FF2B5EF4-FFF2-40B4-BE49-F238E27FC236}">
                <a16:creationId xmlns:a16="http://schemas.microsoft.com/office/drawing/2014/main" id="{8EFC8458-CCB4-4F13-AECA-E3D56E85F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218295" y="5284466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5">
            <a:extLst>
              <a:ext uri="{FF2B5EF4-FFF2-40B4-BE49-F238E27FC236}">
                <a16:creationId xmlns:a16="http://schemas.microsoft.com/office/drawing/2014/main" id="{5D3F8A1C-2A7D-42D9-AAB9-8DDA7C69F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7121008" y="5284466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Grupo 232">
            <a:extLst>
              <a:ext uri="{FF2B5EF4-FFF2-40B4-BE49-F238E27FC236}">
                <a16:creationId xmlns:a16="http://schemas.microsoft.com/office/drawing/2014/main" id="{BCE59DF1-B681-44DC-886E-2251EA07D579}"/>
              </a:ext>
            </a:extLst>
          </p:cNvPr>
          <p:cNvGrpSpPr/>
          <p:nvPr/>
        </p:nvGrpSpPr>
        <p:grpSpPr>
          <a:xfrm flipH="1">
            <a:off x="50994" y="4988626"/>
            <a:ext cx="728281" cy="683999"/>
            <a:chOff x="7907012" y="2976343"/>
            <a:chExt cx="971041" cy="911998"/>
          </a:xfrm>
        </p:grpSpPr>
        <p:pic>
          <p:nvPicPr>
            <p:cNvPr id="34" name="Picture 4" descr="Resultado de imagem para transporte icon png">
              <a:extLst>
                <a:ext uri="{FF2B5EF4-FFF2-40B4-BE49-F238E27FC236}">
                  <a16:creationId xmlns:a16="http://schemas.microsoft.com/office/drawing/2014/main" id="{75947259-0ADB-44A8-85EB-1DDF0F1F47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7012" y="2976343"/>
              <a:ext cx="971041" cy="911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5" name="Grupo 234">
              <a:extLst>
                <a:ext uri="{FF2B5EF4-FFF2-40B4-BE49-F238E27FC236}">
                  <a16:creationId xmlns:a16="http://schemas.microsoft.com/office/drawing/2014/main" id="{B03DDA63-0470-42FB-826C-20BCAC5E2058}"/>
                </a:ext>
              </a:extLst>
            </p:cNvPr>
            <p:cNvGrpSpPr/>
            <p:nvPr/>
          </p:nvGrpSpPr>
          <p:grpSpPr>
            <a:xfrm>
              <a:off x="7959427" y="3277335"/>
              <a:ext cx="467023" cy="180000"/>
              <a:chOff x="7965777" y="3309085"/>
              <a:chExt cx="467023" cy="180000"/>
            </a:xfrm>
          </p:grpSpPr>
          <p:sp>
            <p:nvSpPr>
              <p:cNvPr id="43" name="Retângulo de cantos arredondados 242">
                <a:extLst>
                  <a:ext uri="{FF2B5EF4-FFF2-40B4-BE49-F238E27FC236}">
                    <a16:creationId xmlns:a16="http://schemas.microsoft.com/office/drawing/2014/main" id="{4C7C67A0-C753-4708-936F-5E4972F80B10}"/>
                  </a:ext>
                </a:extLst>
              </p:cNvPr>
              <p:cNvSpPr/>
              <p:nvPr/>
            </p:nvSpPr>
            <p:spPr>
              <a:xfrm>
                <a:off x="7965777" y="3309085"/>
                <a:ext cx="467023" cy="180000"/>
              </a:xfrm>
              <a:prstGeom prst="roundRect">
                <a:avLst>
                  <a:gd name="adj" fmla="val 784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44" name="Retângulo de cantos arredondados 243">
                <a:extLst>
                  <a:ext uri="{FF2B5EF4-FFF2-40B4-BE49-F238E27FC236}">
                    <a16:creationId xmlns:a16="http://schemas.microsoft.com/office/drawing/2014/main" id="{292E5811-1CD5-4B39-9F2A-B96DED6790B1}"/>
                  </a:ext>
                </a:extLst>
              </p:cNvPr>
              <p:cNvSpPr/>
              <p:nvPr/>
            </p:nvSpPr>
            <p:spPr>
              <a:xfrm>
                <a:off x="7992207" y="3319789"/>
                <a:ext cx="108000" cy="109398"/>
              </a:xfrm>
              <a:prstGeom prst="roundRect">
                <a:avLst/>
              </a:prstGeom>
              <a:solidFill>
                <a:srgbClr val="B1D34B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45" name="Picture 6" descr="Resultado de imagem para check">
                <a:extLst>
                  <a:ext uri="{FF2B5EF4-FFF2-40B4-BE49-F238E27FC236}">
                    <a16:creationId xmlns:a16="http://schemas.microsoft.com/office/drawing/2014/main" id="{BC59F76B-1265-4C3B-A25F-65EC7C2C88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8133" y="3309112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6" name="Conector reto 45">
                <a:extLst>
                  <a:ext uri="{FF2B5EF4-FFF2-40B4-BE49-F238E27FC236}">
                    <a16:creationId xmlns:a16="http://schemas.microsoft.com/office/drawing/2014/main" id="{671F02C6-13A8-4F64-BD06-BE26F40FAFE9}"/>
                  </a:ext>
                </a:extLst>
              </p:cNvPr>
              <p:cNvCxnSpPr/>
              <p:nvPr/>
            </p:nvCxnSpPr>
            <p:spPr>
              <a:xfrm>
                <a:off x="8118702" y="3345913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ector reto 46">
                <a:extLst>
                  <a:ext uri="{FF2B5EF4-FFF2-40B4-BE49-F238E27FC236}">
                    <a16:creationId xmlns:a16="http://schemas.microsoft.com/office/drawing/2014/main" id="{88EC379C-FFEE-46D6-8107-2C3FD64FAD35}"/>
                  </a:ext>
                </a:extLst>
              </p:cNvPr>
              <p:cNvCxnSpPr/>
              <p:nvPr/>
            </p:nvCxnSpPr>
            <p:spPr>
              <a:xfrm>
                <a:off x="8118702" y="3403433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ector reto 47">
                <a:extLst>
                  <a:ext uri="{FF2B5EF4-FFF2-40B4-BE49-F238E27FC236}">
                    <a16:creationId xmlns:a16="http://schemas.microsoft.com/office/drawing/2014/main" id="{7B1D0AB6-F6A7-46F3-9D0D-E1420ADEE8A5}"/>
                  </a:ext>
                </a:extLst>
              </p:cNvPr>
              <p:cNvCxnSpPr/>
              <p:nvPr/>
            </p:nvCxnSpPr>
            <p:spPr>
              <a:xfrm>
                <a:off x="8118702" y="3456506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o 235">
              <a:extLst>
                <a:ext uri="{FF2B5EF4-FFF2-40B4-BE49-F238E27FC236}">
                  <a16:creationId xmlns:a16="http://schemas.microsoft.com/office/drawing/2014/main" id="{64184BF7-1E35-4285-8AAA-0D5013014EC7}"/>
                </a:ext>
              </a:extLst>
            </p:cNvPr>
            <p:cNvGrpSpPr/>
            <p:nvPr/>
          </p:nvGrpSpPr>
          <p:grpSpPr>
            <a:xfrm>
              <a:off x="7959427" y="3470440"/>
              <a:ext cx="467023" cy="180000"/>
              <a:chOff x="7965777" y="3540290"/>
              <a:chExt cx="467023" cy="180000"/>
            </a:xfrm>
          </p:grpSpPr>
          <p:sp>
            <p:nvSpPr>
              <p:cNvPr id="37" name="Retângulo de cantos arredondados 236">
                <a:extLst>
                  <a:ext uri="{FF2B5EF4-FFF2-40B4-BE49-F238E27FC236}">
                    <a16:creationId xmlns:a16="http://schemas.microsoft.com/office/drawing/2014/main" id="{79B37602-A7B1-4281-8815-0462A1987950}"/>
                  </a:ext>
                </a:extLst>
              </p:cNvPr>
              <p:cNvSpPr/>
              <p:nvPr/>
            </p:nvSpPr>
            <p:spPr>
              <a:xfrm>
                <a:off x="7965777" y="3540290"/>
                <a:ext cx="467023" cy="180000"/>
              </a:xfrm>
              <a:prstGeom prst="roundRect">
                <a:avLst>
                  <a:gd name="adj" fmla="val 784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38" name="Retângulo de cantos arredondados 237">
                <a:extLst>
                  <a:ext uri="{FF2B5EF4-FFF2-40B4-BE49-F238E27FC236}">
                    <a16:creationId xmlns:a16="http://schemas.microsoft.com/office/drawing/2014/main" id="{AAE9FAEA-888B-47AE-ACA1-EB7B9C397454}"/>
                  </a:ext>
                </a:extLst>
              </p:cNvPr>
              <p:cNvSpPr/>
              <p:nvPr/>
            </p:nvSpPr>
            <p:spPr>
              <a:xfrm>
                <a:off x="7992207" y="3550994"/>
                <a:ext cx="108000" cy="109398"/>
              </a:xfrm>
              <a:prstGeom prst="roundRect">
                <a:avLst/>
              </a:prstGeom>
              <a:solidFill>
                <a:srgbClr val="B1D34B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39" name="Picture 6" descr="Resultado de imagem para check">
                <a:extLst>
                  <a:ext uri="{FF2B5EF4-FFF2-40B4-BE49-F238E27FC236}">
                    <a16:creationId xmlns:a16="http://schemas.microsoft.com/office/drawing/2014/main" id="{BE7A343D-B8F4-4A7B-82E9-061214CC33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8133" y="3540317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0" name="Conector reto 39">
                <a:extLst>
                  <a:ext uri="{FF2B5EF4-FFF2-40B4-BE49-F238E27FC236}">
                    <a16:creationId xmlns:a16="http://schemas.microsoft.com/office/drawing/2014/main" id="{BF159476-9003-4F03-A570-BA1568BDB230}"/>
                  </a:ext>
                </a:extLst>
              </p:cNvPr>
              <p:cNvCxnSpPr/>
              <p:nvPr/>
            </p:nvCxnSpPr>
            <p:spPr>
              <a:xfrm>
                <a:off x="8118702" y="3577118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ector reto 40">
                <a:extLst>
                  <a:ext uri="{FF2B5EF4-FFF2-40B4-BE49-F238E27FC236}">
                    <a16:creationId xmlns:a16="http://schemas.microsoft.com/office/drawing/2014/main" id="{7D6B0F92-28C8-47E4-A242-87A7D944CDCF}"/>
                  </a:ext>
                </a:extLst>
              </p:cNvPr>
              <p:cNvCxnSpPr/>
              <p:nvPr/>
            </p:nvCxnSpPr>
            <p:spPr>
              <a:xfrm>
                <a:off x="8118702" y="3634638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ector reto 41">
                <a:extLst>
                  <a:ext uri="{FF2B5EF4-FFF2-40B4-BE49-F238E27FC236}">
                    <a16:creationId xmlns:a16="http://schemas.microsoft.com/office/drawing/2014/main" id="{F1F2BA28-DB81-4BEE-8306-EA454FC51E4E}"/>
                  </a:ext>
                </a:extLst>
              </p:cNvPr>
              <p:cNvCxnSpPr/>
              <p:nvPr/>
            </p:nvCxnSpPr>
            <p:spPr>
              <a:xfrm>
                <a:off x="8118702" y="3687711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9" name="Picture 5">
            <a:extLst>
              <a:ext uri="{FF2B5EF4-FFF2-40B4-BE49-F238E27FC236}">
                <a16:creationId xmlns:a16="http://schemas.microsoft.com/office/drawing/2014/main" id="{33D961F0-65AF-4A70-90B6-16D16EDFE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893130" y="5284466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5">
            <a:extLst>
              <a:ext uri="{FF2B5EF4-FFF2-40B4-BE49-F238E27FC236}">
                <a16:creationId xmlns:a16="http://schemas.microsoft.com/office/drawing/2014/main" id="{E3C8E2ED-831C-437B-8C07-B7332719F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002336" y="3109888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5">
            <a:extLst>
              <a:ext uri="{FF2B5EF4-FFF2-40B4-BE49-F238E27FC236}">
                <a16:creationId xmlns:a16="http://schemas.microsoft.com/office/drawing/2014/main" id="{3B1FBACC-49DB-4C04-8AB9-0CD919463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430348" y="3109888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5">
            <a:extLst>
              <a:ext uri="{FF2B5EF4-FFF2-40B4-BE49-F238E27FC236}">
                <a16:creationId xmlns:a16="http://schemas.microsoft.com/office/drawing/2014/main" id="{C2870E67-F02E-46CE-9F72-E2A37E7C9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858361" y="3109888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5">
            <a:extLst>
              <a:ext uri="{FF2B5EF4-FFF2-40B4-BE49-F238E27FC236}">
                <a16:creationId xmlns:a16="http://schemas.microsoft.com/office/drawing/2014/main" id="{1119B522-EA48-428E-A6AE-FF961C919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7260" y="4189491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4" name="Agrupar 53">
            <a:extLst>
              <a:ext uri="{FF2B5EF4-FFF2-40B4-BE49-F238E27FC236}">
                <a16:creationId xmlns:a16="http://schemas.microsoft.com/office/drawing/2014/main" id="{371F21A7-DA45-40EC-9B88-4ADAFD92ECA8}"/>
              </a:ext>
            </a:extLst>
          </p:cNvPr>
          <p:cNvGrpSpPr/>
          <p:nvPr/>
        </p:nvGrpSpPr>
        <p:grpSpPr>
          <a:xfrm>
            <a:off x="174097" y="2486287"/>
            <a:ext cx="1451733" cy="1485000"/>
            <a:chOff x="232129" y="1239326"/>
            <a:chExt cx="1935644" cy="1980000"/>
          </a:xfrm>
        </p:grpSpPr>
        <p:pic>
          <p:nvPicPr>
            <p:cNvPr id="55" name="Picture 2" descr="Resultado de imagem para lupa png">
              <a:hlinkClick r:id="rId7" action="ppaction://hlinksldjump"/>
              <a:extLst>
                <a:ext uri="{FF2B5EF4-FFF2-40B4-BE49-F238E27FC236}">
                  <a16:creationId xmlns:a16="http://schemas.microsoft.com/office/drawing/2014/main" id="{7DC01144-F7B0-4DDF-833A-CAE7A0FD7E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739578" y="1830272"/>
              <a:ext cx="920746" cy="904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Retângulo de cantos arredondados 187">
              <a:extLst>
                <a:ext uri="{FF2B5EF4-FFF2-40B4-BE49-F238E27FC236}">
                  <a16:creationId xmlns:a16="http://schemas.microsoft.com/office/drawing/2014/main" id="{EB514380-914A-4F91-9C5E-A595BC4BA02E}"/>
                </a:ext>
              </a:extLst>
            </p:cNvPr>
            <p:cNvSpPr/>
            <p:nvPr/>
          </p:nvSpPr>
          <p:spPr>
            <a:xfrm>
              <a:off x="232129" y="1239326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CAPTAR AS NECESSIDADES</a:t>
              </a:r>
            </a:p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RELACIONAR COM AS ÁREAS</a:t>
              </a:r>
            </a:p>
          </p:txBody>
        </p:sp>
        <p:pic>
          <p:nvPicPr>
            <p:cNvPr id="57" name="Picture 2" descr="Resultado de imagem para persona colorido png">
              <a:extLst>
                <a:ext uri="{FF2B5EF4-FFF2-40B4-BE49-F238E27FC236}">
                  <a16:creationId xmlns:a16="http://schemas.microsoft.com/office/drawing/2014/main" id="{AF02B7BE-1BD1-45A9-A28C-C22F07BA6B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445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2" descr="Resultado de imagem para persona colorido png">
              <a:extLst>
                <a:ext uri="{FF2B5EF4-FFF2-40B4-BE49-F238E27FC236}">
                  <a16:creationId xmlns:a16="http://schemas.microsoft.com/office/drawing/2014/main" id="{D60DADBA-BCBC-4BBC-9EA8-1C66CBA15E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852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9" name="Agrupar 58">
            <a:extLst>
              <a:ext uri="{FF2B5EF4-FFF2-40B4-BE49-F238E27FC236}">
                <a16:creationId xmlns:a16="http://schemas.microsoft.com/office/drawing/2014/main" id="{8C25A5EB-66A5-4739-9D39-CC7777684689}"/>
              </a:ext>
            </a:extLst>
          </p:cNvPr>
          <p:cNvGrpSpPr/>
          <p:nvPr/>
        </p:nvGrpSpPr>
        <p:grpSpPr>
          <a:xfrm>
            <a:off x="7458133" y="2486287"/>
            <a:ext cx="1451733" cy="1485000"/>
            <a:chOff x="9944177" y="1239326"/>
            <a:chExt cx="1935644" cy="1980000"/>
          </a:xfrm>
        </p:grpSpPr>
        <p:grpSp>
          <p:nvGrpSpPr>
            <p:cNvPr id="60" name="Grupo 314">
              <a:extLst>
                <a:ext uri="{FF2B5EF4-FFF2-40B4-BE49-F238E27FC236}">
                  <a16:creationId xmlns:a16="http://schemas.microsoft.com/office/drawing/2014/main" id="{DB1DD5F8-9FB8-450F-84FA-6C456DC52371}"/>
                </a:ext>
              </a:extLst>
            </p:cNvPr>
            <p:cNvGrpSpPr/>
            <p:nvPr/>
          </p:nvGrpSpPr>
          <p:grpSpPr>
            <a:xfrm>
              <a:off x="10323439" y="1940166"/>
              <a:ext cx="1177121" cy="787441"/>
              <a:chOff x="-2215366" y="2546350"/>
              <a:chExt cx="1177121" cy="787441"/>
            </a:xfrm>
          </p:grpSpPr>
          <p:sp>
            <p:nvSpPr>
              <p:cNvPr id="64" name="Paralelogramo 63">
                <a:extLst>
                  <a:ext uri="{FF2B5EF4-FFF2-40B4-BE49-F238E27FC236}">
                    <a16:creationId xmlns:a16="http://schemas.microsoft.com/office/drawing/2014/main" id="{BFA98F39-CED5-46E9-8788-629E24AD18A9}"/>
                  </a:ext>
                </a:extLst>
              </p:cNvPr>
              <p:cNvSpPr/>
              <p:nvPr/>
            </p:nvSpPr>
            <p:spPr>
              <a:xfrm>
                <a:off x="-2067422" y="2786014"/>
                <a:ext cx="916969" cy="45719"/>
              </a:xfrm>
              <a:prstGeom prst="parallelogram">
                <a:avLst>
                  <a:gd name="adj" fmla="val 596228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65" name="Paralelogramo 64">
                <a:extLst>
                  <a:ext uri="{FF2B5EF4-FFF2-40B4-BE49-F238E27FC236}">
                    <a16:creationId xmlns:a16="http://schemas.microsoft.com/office/drawing/2014/main" id="{AA02E679-974F-479D-9BB3-C1E4FDF0C0B4}"/>
                  </a:ext>
                </a:extLst>
              </p:cNvPr>
              <p:cNvSpPr/>
              <p:nvPr/>
            </p:nvSpPr>
            <p:spPr>
              <a:xfrm>
                <a:off x="-1919218" y="3061599"/>
                <a:ext cx="604917" cy="36000"/>
              </a:xfrm>
              <a:prstGeom prst="parallelogram">
                <a:avLst>
                  <a:gd name="adj" fmla="val 466529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66" name="Trapezoide 65">
                <a:extLst>
                  <a:ext uri="{FF2B5EF4-FFF2-40B4-BE49-F238E27FC236}">
                    <a16:creationId xmlns:a16="http://schemas.microsoft.com/office/drawing/2014/main" id="{971DEE03-8C85-469E-A027-8067CC855CE7}"/>
                  </a:ext>
                </a:extLst>
              </p:cNvPr>
              <p:cNvSpPr/>
              <p:nvPr/>
            </p:nvSpPr>
            <p:spPr>
              <a:xfrm flipV="1">
                <a:off x="-2215366" y="2546350"/>
                <a:ext cx="1177121" cy="240710"/>
              </a:xfrm>
              <a:prstGeom prst="trapezoid">
                <a:avLst>
                  <a:gd name="adj" fmla="val 52097"/>
                </a:avLst>
              </a:prstGeom>
              <a:solidFill>
                <a:srgbClr val="B1D34B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67" name="Trapezoide 66">
                <a:extLst>
                  <a:ext uri="{FF2B5EF4-FFF2-40B4-BE49-F238E27FC236}">
                    <a16:creationId xmlns:a16="http://schemas.microsoft.com/office/drawing/2014/main" id="{ACC3BBD2-CC39-4128-973D-8AEBC617B572}"/>
                  </a:ext>
                </a:extLst>
              </p:cNvPr>
              <p:cNvSpPr/>
              <p:nvPr/>
            </p:nvSpPr>
            <p:spPr>
              <a:xfrm flipV="1">
                <a:off x="-2067422" y="2819226"/>
                <a:ext cx="881232" cy="241200"/>
              </a:xfrm>
              <a:prstGeom prst="trapezoid">
                <a:avLst>
                  <a:gd name="adj" fmla="val 53413"/>
                </a:avLst>
              </a:prstGeom>
              <a:solidFill>
                <a:srgbClr val="00995D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68" name="Trapezoide 67">
                <a:extLst>
                  <a:ext uri="{FF2B5EF4-FFF2-40B4-BE49-F238E27FC236}">
                    <a16:creationId xmlns:a16="http://schemas.microsoft.com/office/drawing/2014/main" id="{D4F7E5C0-FFD5-4B61-B175-A89B9E2EB5E3}"/>
                  </a:ext>
                </a:extLst>
              </p:cNvPr>
              <p:cNvSpPr/>
              <p:nvPr/>
            </p:nvSpPr>
            <p:spPr>
              <a:xfrm flipV="1">
                <a:off x="-1923657" y="3092591"/>
                <a:ext cx="593702" cy="241200"/>
              </a:xfrm>
              <a:prstGeom prst="trapezoid">
                <a:avLst>
                  <a:gd name="adj" fmla="val 53413"/>
                </a:avLst>
              </a:prstGeom>
              <a:solidFill>
                <a:srgbClr val="00401A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</p:grpSp>
        <p:sp>
          <p:nvSpPr>
            <p:cNvPr id="61" name="Retângulo de cantos arredondados 187">
              <a:hlinkClick r:id="rId10" action="ppaction://hlinksldjump"/>
              <a:extLst>
                <a:ext uri="{FF2B5EF4-FFF2-40B4-BE49-F238E27FC236}">
                  <a16:creationId xmlns:a16="http://schemas.microsoft.com/office/drawing/2014/main" id="{C5635535-599C-4068-9B68-C8F96D830360}"/>
                </a:ext>
              </a:extLst>
            </p:cNvPr>
            <p:cNvSpPr/>
            <p:nvPr/>
          </p:nvSpPr>
          <p:spPr>
            <a:xfrm>
              <a:off x="9944177" y="1239326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PRIORIZAR</a:t>
              </a:r>
            </a:p>
          </p:txBody>
        </p:sp>
        <p:pic>
          <p:nvPicPr>
            <p:cNvPr id="62" name="Picture 2" descr="Resultado de imagem para persona colorido png">
              <a:extLst>
                <a:ext uri="{FF2B5EF4-FFF2-40B4-BE49-F238E27FC236}">
                  <a16:creationId xmlns:a16="http://schemas.microsoft.com/office/drawing/2014/main" id="{9E2E11D3-9BC3-4C90-BC69-1E4BA5F718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4580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2" descr="Resultado de imagem para persona colorido png">
              <a:extLst>
                <a:ext uri="{FF2B5EF4-FFF2-40B4-BE49-F238E27FC236}">
                  <a16:creationId xmlns:a16="http://schemas.microsoft.com/office/drawing/2014/main" id="{DD5570E8-3E54-47E3-B247-2CA738A2BE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53987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9" name="Agrupar 68">
            <a:extLst>
              <a:ext uri="{FF2B5EF4-FFF2-40B4-BE49-F238E27FC236}">
                <a16:creationId xmlns:a16="http://schemas.microsoft.com/office/drawing/2014/main" id="{DDD9FF7C-EAEC-45B6-92EB-1B35E87ABEE0}"/>
              </a:ext>
            </a:extLst>
          </p:cNvPr>
          <p:cNvGrpSpPr/>
          <p:nvPr/>
        </p:nvGrpSpPr>
        <p:grpSpPr>
          <a:xfrm>
            <a:off x="5030122" y="2486287"/>
            <a:ext cx="1451733" cy="1485000"/>
            <a:chOff x="6706829" y="1239326"/>
            <a:chExt cx="1935644" cy="1980000"/>
          </a:xfrm>
        </p:grpSpPr>
        <p:sp>
          <p:nvSpPr>
            <p:cNvPr id="70" name="Retângulo de cantos arredondados 187">
              <a:extLst>
                <a:ext uri="{FF2B5EF4-FFF2-40B4-BE49-F238E27FC236}">
                  <a16:creationId xmlns:a16="http://schemas.microsoft.com/office/drawing/2014/main" id="{BD014A5A-6F12-42B2-B114-58F56A0F85C9}"/>
                </a:ext>
              </a:extLst>
            </p:cNvPr>
            <p:cNvSpPr/>
            <p:nvPr/>
          </p:nvSpPr>
          <p:spPr>
            <a:xfrm>
              <a:off x="6706829" y="1239326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r>
                <a:rPr lang="pt-BR" sz="788" dirty="0">
                  <a:latin typeface="Trebuchet MS" panose="020B0603020202020204" pitchFamily="34" charset="0"/>
                </a:rPr>
                <a:t>FORMALIZAR A NECESSIDADE</a:t>
              </a:r>
            </a:p>
          </p:txBody>
        </p:sp>
        <p:pic>
          <p:nvPicPr>
            <p:cNvPr id="71" name="Picture 8" descr="Resultado de imagem para SISTEMA ícone">
              <a:hlinkClick r:id="rId11" action="ppaction://hlinksldjump"/>
              <a:extLst>
                <a:ext uri="{FF2B5EF4-FFF2-40B4-BE49-F238E27FC236}">
                  <a16:creationId xmlns:a16="http://schemas.microsoft.com/office/drawing/2014/main" id="{6BDD5685-4F99-4897-88EE-41DEC91304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96082" y="1414293"/>
              <a:ext cx="1357139" cy="13571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2" descr="Resultado de imagem para persona colorido png">
              <a:extLst>
                <a:ext uri="{FF2B5EF4-FFF2-40B4-BE49-F238E27FC236}">
                  <a16:creationId xmlns:a16="http://schemas.microsoft.com/office/drawing/2014/main" id="{EAA8772D-CC2C-4BDD-8B5D-F6EFFDAE0F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3375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3" name="Agrupar 72">
            <a:extLst>
              <a:ext uri="{FF2B5EF4-FFF2-40B4-BE49-F238E27FC236}">
                <a16:creationId xmlns:a16="http://schemas.microsoft.com/office/drawing/2014/main" id="{516D0CD2-31C6-441F-ACE8-91C7AD2ADF8B}"/>
              </a:ext>
            </a:extLst>
          </p:cNvPr>
          <p:cNvGrpSpPr/>
          <p:nvPr/>
        </p:nvGrpSpPr>
        <p:grpSpPr>
          <a:xfrm>
            <a:off x="2598283" y="2486287"/>
            <a:ext cx="1455560" cy="1485000"/>
            <a:chOff x="3464376" y="1239326"/>
            <a:chExt cx="1940747" cy="1980000"/>
          </a:xfrm>
        </p:grpSpPr>
        <p:pic>
          <p:nvPicPr>
            <p:cNvPr id="74" name="Picture 4" descr="Resultado de imagem para ESCREVER PNG">
              <a:extLst>
                <a:ext uri="{FF2B5EF4-FFF2-40B4-BE49-F238E27FC236}">
                  <a16:creationId xmlns:a16="http://schemas.microsoft.com/office/drawing/2014/main" id="{3CB28CF5-8A8B-4120-95E7-5096BB7A90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7663" y="1666162"/>
              <a:ext cx="1119276" cy="1119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5" name="Retângulo de cantos arredondados 187">
              <a:extLst>
                <a:ext uri="{FF2B5EF4-FFF2-40B4-BE49-F238E27FC236}">
                  <a16:creationId xmlns:a16="http://schemas.microsoft.com/office/drawing/2014/main" id="{709A2F49-3E27-4804-A22A-E65DF429AD50}"/>
                </a:ext>
              </a:extLst>
            </p:cNvPr>
            <p:cNvSpPr/>
            <p:nvPr/>
          </p:nvSpPr>
          <p:spPr>
            <a:xfrm>
              <a:off x="3469479" y="1239326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27000" rIns="27000" rtlCol="0" anchor="b"/>
            <a:lstStyle/>
            <a:p>
              <a:r>
                <a:rPr lang="pt-BR" sz="788" dirty="0">
                  <a:latin typeface="Trebuchet MS" panose="020B0603020202020204" pitchFamily="34" charset="0"/>
                </a:rPr>
                <a:t>DESCREVER AS NECESSIDADES</a:t>
              </a:r>
            </a:p>
          </p:txBody>
        </p:sp>
        <p:pic>
          <p:nvPicPr>
            <p:cNvPr id="76" name="Picture 2" descr="Resultado de imagem para persona colorido png">
              <a:extLst>
                <a:ext uri="{FF2B5EF4-FFF2-40B4-BE49-F238E27FC236}">
                  <a16:creationId xmlns:a16="http://schemas.microsoft.com/office/drawing/2014/main" id="{8DB57C94-4353-4664-9907-BDE04F4CE7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4376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7" name="Agrupar 76">
            <a:extLst>
              <a:ext uri="{FF2B5EF4-FFF2-40B4-BE49-F238E27FC236}">
                <a16:creationId xmlns:a16="http://schemas.microsoft.com/office/drawing/2014/main" id="{78841B32-7829-43EA-B4F4-72D1DE8B160E}"/>
              </a:ext>
            </a:extLst>
          </p:cNvPr>
          <p:cNvGrpSpPr/>
          <p:nvPr/>
        </p:nvGrpSpPr>
        <p:grpSpPr>
          <a:xfrm>
            <a:off x="5555419" y="4660864"/>
            <a:ext cx="1451733" cy="1485000"/>
            <a:chOff x="7407225" y="4138763"/>
            <a:chExt cx="1935644" cy="1980000"/>
          </a:xfrm>
        </p:grpSpPr>
        <p:pic>
          <p:nvPicPr>
            <p:cNvPr id="78" name="Picture 6" descr="Imagem relacionada">
              <a:hlinkClick r:id="rId14" action="ppaction://hlinksldjump"/>
              <a:extLst>
                <a:ext uri="{FF2B5EF4-FFF2-40B4-BE49-F238E27FC236}">
                  <a16:creationId xmlns:a16="http://schemas.microsoft.com/office/drawing/2014/main" id="{47188AEE-D91C-4508-A46E-943EDE3C19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686" y="4567816"/>
              <a:ext cx="1106722" cy="1106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Retângulo de cantos arredondados 187">
              <a:extLst>
                <a:ext uri="{FF2B5EF4-FFF2-40B4-BE49-F238E27FC236}">
                  <a16:creationId xmlns:a16="http://schemas.microsoft.com/office/drawing/2014/main" id="{A824B875-13C9-4DE4-8FF5-E1BC2851D846}"/>
                </a:ext>
              </a:extLst>
            </p:cNvPr>
            <p:cNvSpPr/>
            <p:nvPr/>
          </p:nvSpPr>
          <p:spPr>
            <a:xfrm>
              <a:off x="7407225" y="4138763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REVISÃO E PLANEJAMENTO DA SPRINT</a:t>
              </a:r>
            </a:p>
          </p:txBody>
        </p:sp>
        <p:pic>
          <p:nvPicPr>
            <p:cNvPr id="80" name="Picture 2" descr="Resultado de imagem para persona colorido png">
              <a:extLst>
                <a:ext uri="{FF2B5EF4-FFF2-40B4-BE49-F238E27FC236}">
                  <a16:creationId xmlns:a16="http://schemas.microsoft.com/office/drawing/2014/main" id="{15FF2418-2233-4C10-AE45-35C839B112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0990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2" descr="Resultado de imagem para persona colorido png">
              <a:extLst>
                <a:ext uri="{FF2B5EF4-FFF2-40B4-BE49-F238E27FC236}">
                  <a16:creationId xmlns:a16="http://schemas.microsoft.com/office/drawing/2014/main" id="{86AB465A-1278-4C14-9261-4698E9110C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0397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2" name="Agrupar 81">
            <a:extLst>
              <a:ext uri="{FF2B5EF4-FFF2-40B4-BE49-F238E27FC236}">
                <a16:creationId xmlns:a16="http://schemas.microsoft.com/office/drawing/2014/main" id="{9A889DF5-4B7D-4377-8035-E3640956BF79}"/>
              </a:ext>
            </a:extLst>
          </p:cNvPr>
          <p:cNvGrpSpPr/>
          <p:nvPr/>
        </p:nvGrpSpPr>
        <p:grpSpPr>
          <a:xfrm>
            <a:off x="7458133" y="4660864"/>
            <a:ext cx="1451733" cy="1485000"/>
            <a:chOff x="9944177" y="4138763"/>
            <a:chExt cx="1935644" cy="1980000"/>
          </a:xfrm>
        </p:grpSpPr>
        <p:grpSp>
          <p:nvGrpSpPr>
            <p:cNvPr id="83" name="Grupo 188">
              <a:extLst>
                <a:ext uri="{FF2B5EF4-FFF2-40B4-BE49-F238E27FC236}">
                  <a16:creationId xmlns:a16="http://schemas.microsoft.com/office/drawing/2014/main" id="{382C592A-D134-44DA-9775-6EA4824F033F}"/>
                </a:ext>
              </a:extLst>
            </p:cNvPr>
            <p:cNvGrpSpPr/>
            <p:nvPr/>
          </p:nvGrpSpPr>
          <p:grpSpPr>
            <a:xfrm>
              <a:off x="10474443" y="4504877"/>
              <a:ext cx="875113" cy="1158333"/>
              <a:chOff x="1682878" y="3085438"/>
              <a:chExt cx="756000" cy="802902"/>
            </a:xfrm>
          </p:grpSpPr>
          <p:grpSp>
            <p:nvGrpSpPr>
              <p:cNvPr id="86" name="Grupo 189">
                <a:extLst>
                  <a:ext uri="{FF2B5EF4-FFF2-40B4-BE49-F238E27FC236}">
                    <a16:creationId xmlns:a16="http://schemas.microsoft.com/office/drawing/2014/main" id="{754CA9A5-AA15-4992-A086-A284CFDEB984}"/>
                  </a:ext>
                </a:extLst>
              </p:cNvPr>
              <p:cNvGrpSpPr/>
              <p:nvPr/>
            </p:nvGrpSpPr>
            <p:grpSpPr>
              <a:xfrm>
                <a:off x="1682878" y="3085438"/>
                <a:ext cx="756000" cy="252000"/>
                <a:chOff x="1682878" y="3085438"/>
                <a:chExt cx="756000" cy="252000"/>
              </a:xfrm>
            </p:grpSpPr>
            <p:sp>
              <p:nvSpPr>
                <p:cNvPr id="101" name="Retângulo de cantos arredondados 204">
                  <a:extLst>
                    <a:ext uri="{FF2B5EF4-FFF2-40B4-BE49-F238E27FC236}">
                      <a16:creationId xmlns:a16="http://schemas.microsoft.com/office/drawing/2014/main" id="{2B972E65-E039-44AB-91DF-63BE17586BDF}"/>
                    </a:ext>
                  </a:extLst>
                </p:cNvPr>
                <p:cNvSpPr/>
                <p:nvPr/>
              </p:nvSpPr>
              <p:spPr>
                <a:xfrm>
                  <a:off x="1682878" y="3085438"/>
                  <a:ext cx="756000" cy="252000"/>
                </a:xfrm>
                <a:prstGeom prst="roundRect">
                  <a:avLst>
                    <a:gd name="adj" fmla="val 7848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102" name="Retângulo de cantos arredondados 205">
                  <a:extLst>
                    <a:ext uri="{FF2B5EF4-FFF2-40B4-BE49-F238E27FC236}">
                      <a16:creationId xmlns:a16="http://schemas.microsoft.com/office/drawing/2014/main" id="{597A6860-0402-4F59-87AE-FFA4139CB95C}"/>
                    </a:ext>
                  </a:extLst>
                </p:cNvPr>
                <p:cNvSpPr/>
                <p:nvPr/>
              </p:nvSpPr>
              <p:spPr>
                <a:xfrm>
                  <a:off x="1709308" y="3096142"/>
                  <a:ext cx="108000" cy="1093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pic>
              <p:nvPicPr>
                <p:cNvPr id="103" name="Picture 6" descr="Resultado de imagem para check">
                  <a:extLst>
                    <a:ext uri="{FF2B5EF4-FFF2-40B4-BE49-F238E27FC236}">
                      <a16:creationId xmlns:a16="http://schemas.microsoft.com/office/drawing/2014/main" id="{628DC5B1-A9F2-4B92-A18C-ADA7F03A2B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25234" y="3085465"/>
                  <a:ext cx="105463" cy="108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104" name="Conector reto 103">
                  <a:extLst>
                    <a:ext uri="{FF2B5EF4-FFF2-40B4-BE49-F238E27FC236}">
                      <a16:creationId xmlns:a16="http://schemas.microsoft.com/office/drawing/2014/main" id="{5F7A4136-893E-4A5E-9F83-76470A84A43A}"/>
                    </a:ext>
                  </a:extLst>
                </p:cNvPr>
                <p:cNvCxnSpPr/>
                <p:nvPr/>
              </p:nvCxnSpPr>
              <p:spPr>
                <a:xfrm>
                  <a:off x="1861203" y="3150841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Conector reto 104">
                  <a:extLst>
                    <a:ext uri="{FF2B5EF4-FFF2-40B4-BE49-F238E27FC236}">
                      <a16:creationId xmlns:a16="http://schemas.microsoft.com/office/drawing/2014/main" id="{DDCF1846-82A3-4FF2-8B72-AE6B3A0B0CAD}"/>
                    </a:ext>
                  </a:extLst>
                </p:cNvPr>
                <p:cNvCxnSpPr/>
                <p:nvPr/>
              </p:nvCxnSpPr>
              <p:spPr>
                <a:xfrm>
                  <a:off x="1861203" y="3208361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Conector reto 105">
                  <a:extLst>
                    <a:ext uri="{FF2B5EF4-FFF2-40B4-BE49-F238E27FC236}">
                      <a16:creationId xmlns:a16="http://schemas.microsoft.com/office/drawing/2014/main" id="{AE0EDEDE-7DE7-4EEF-9A68-88198AA59F18}"/>
                    </a:ext>
                  </a:extLst>
                </p:cNvPr>
                <p:cNvCxnSpPr/>
                <p:nvPr/>
              </p:nvCxnSpPr>
              <p:spPr>
                <a:xfrm>
                  <a:off x="1861203" y="3261434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7" name="Grupo 190">
                <a:extLst>
                  <a:ext uri="{FF2B5EF4-FFF2-40B4-BE49-F238E27FC236}">
                    <a16:creationId xmlns:a16="http://schemas.microsoft.com/office/drawing/2014/main" id="{52BEA8AB-F622-4E31-B619-3597B95757D3}"/>
                  </a:ext>
                </a:extLst>
              </p:cNvPr>
              <p:cNvGrpSpPr/>
              <p:nvPr/>
            </p:nvGrpSpPr>
            <p:grpSpPr>
              <a:xfrm>
                <a:off x="1682878" y="3360889"/>
                <a:ext cx="756000" cy="252000"/>
                <a:chOff x="1682878" y="3360889"/>
                <a:chExt cx="756000" cy="252000"/>
              </a:xfrm>
            </p:grpSpPr>
            <p:sp>
              <p:nvSpPr>
                <p:cNvPr id="95" name="Retângulo de cantos arredondados 198">
                  <a:extLst>
                    <a:ext uri="{FF2B5EF4-FFF2-40B4-BE49-F238E27FC236}">
                      <a16:creationId xmlns:a16="http://schemas.microsoft.com/office/drawing/2014/main" id="{E5F51931-E611-4788-8199-2B4AF611DBD3}"/>
                    </a:ext>
                  </a:extLst>
                </p:cNvPr>
                <p:cNvSpPr/>
                <p:nvPr/>
              </p:nvSpPr>
              <p:spPr>
                <a:xfrm>
                  <a:off x="1682878" y="3360889"/>
                  <a:ext cx="756000" cy="252000"/>
                </a:xfrm>
                <a:prstGeom prst="roundRect">
                  <a:avLst>
                    <a:gd name="adj" fmla="val 7848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96" name="Retângulo de cantos arredondados 199">
                  <a:extLst>
                    <a:ext uri="{FF2B5EF4-FFF2-40B4-BE49-F238E27FC236}">
                      <a16:creationId xmlns:a16="http://schemas.microsoft.com/office/drawing/2014/main" id="{D4F70062-1D22-4FDA-B80A-B77F34616C10}"/>
                    </a:ext>
                  </a:extLst>
                </p:cNvPr>
                <p:cNvSpPr/>
                <p:nvPr/>
              </p:nvSpPr>
              <p:spPr>
                <a:xfrm>
                  <a:off x="1709308" y="3371593"/>
                  <a:ext cx="108000" cy="1093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pic>
              <p:nvPicPr>
                <p:cNvPr id="97" name="Picture 6" descr="Resultado de imagem para check">
                  <a:extLst>
                    <a:ext uri="{FF2B5EF4-FFF2-40B4-BE49-F238E27FC236}">
                      <a16:creationId xmlns:a16="http://schemas.microsoft.com/office/drawing/2014/main" id="{B17982CB-C427-40BF-8D94-1B2C8563EF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25234" y="3360916"/>
                  <a:ext cx="105463" cy="108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98" name="Conector reto 97">
                  <a:extLst>
                    <a:ext uri="{FF2B5EF4-FFF2-40B4-BE49-F238E27FC236}">
                      <a16:creationId xmlns:a16="http://schemas.microsoft.com/office/drawing/2014/main" id="{AF96FD25-0021-4B3E-AC37-879311D06DAF}"/>
                    </a:ext>
                  </a:extLst>
                </p:cNvPr>
                <p:cNvCxnSpPr/>
                <p:nvPr/>
              </p:nvCxnSpPr>
              <p:spPr>
                <a:xfrm>
                  <a:off x="1861203" y="3426292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Conector reto 98">
                  <a:extLst>
                    <a:ext uri="{FF2B5EF4-FFF2-40B4-BE49-F238E27FC236}">
                      <a16:creationId xmlns:a16="http://schemas.microsoft.com/office/drawing/2014/main" id="{8FD96032-082B-4BA7-98E1-D2E302A58BD2}"/>
                    </a:ext>
                  </a:extLst>
                </p:cNvPr>
                <p:cNvCxnSpPr/>
                <p:nvPr/>
              </p:nvCxnSpPr>
              <p:spPr>
                <a:xfrm>
                  <a:off x="1861203" y="3483812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Conector reto 99">
                  <a:extLst>
                    <a:ext uri="{FF2B5EF4-FFF2-40B4-BE49-F238E27FC236}">
                      <a16:creationId xmlns:a16="http://schemas.microsoft.com/office/drawing/2014/main" id="{46D032C6-B6B8-4198-AC94-C44F1DA8231F}"/>
                    </a:ext>
                  </a:extLst>
                </p:cNvPr>
                <p:cNvCxnSpPr/>
                <p:nvPr/>
              </p:nvCxnSpPr>
              <p:spPr>
                <a:xfrm>
                  <a:off x="1861203" y="3536885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8" name="Grupo 191">
                <a:extLst>
                  <a:ext uri="{FF2B5EF4-FFF2-40B4-BE49-F238E27FC236}">
                    <a16:creationId xmlns:a16="http://schemas.microsoft.com/office/drawing/2014/main" id="{6B1BDCF4-3396-421C-974E-0B6DF4AFD0D9}"/>
                  </a:ext>
                </a:extLst>
              </p:cNvPr>
              <p:cNvGrpSpPr/>
              <p:nvPr/>
            </p:nvGrpSpPr>
            <p:grpSpPr>
              <a:xfrm>
                <a:off x="1682878" y="3636340"/>
                <a:ext cx="756000" cy="252000"/>
                <a:chOff x="1682878" y="3636340"/>
                <a:chExt cx="756000" cy="252000"/>
              </a:xfrm>
            </p:grpSpPr>
            <p:sp>
              <p:nvSpPr>
                <p:cNvPr id="89" name="Retângulo de cantos arredondados 192">
                  <a:extLst>
                    <a:ext uri="{FF2B5EF4-FFF2-40B4-BE49-F238E27FC236}">
                      <a16:creationId xmlns:a16="http://schemas.microsoft.com/office/drawing/2014/main" id="{778021CE-C453-4A3B-A8DB-C165AEDE3B92}"/>
                    </a:ext>
                  </a:extLst>
                </p:cNvPr>
                <p:cNvSpPr/>
                <p:nvPr/>
              </p:nvSpPr>
              <p:spPr>
                <a:xfrm>
                  <a:off x="1682878" y="3636340"/>
                  <a:ext cx="756000" cy="252000"/>
                </a:xfrm>
                <a:prstGeom prst="roundRect">
                  <a:avLst>
                    <a:gd name="adj" fmla="val 7848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90" name="Retângulo de cantos arredondados 193">
                  <a:extLst>
                    <a:ext uri="{FF2B5EF4-FFF2-40B4-BE49-F238E27FC236}">
                      <a16:creationId xmlns:a16="http://schemas.microsoft.com/office/drawing/2014/main" id="{674ACD19-50AD-4D4F-9543-D15237CC9F57}"/>
                    </a:ext>
                  </a:extLst>
                </p:cNvPr>
                <p:cNvSpPr/>
                <p:nvPr/>
              </p:nvSpPr>
              <p:spPr>
                <a:xfrm>
                  <a:off x="1709308" y="3647044"/>
                  <a:ext cx="108000" cy="1093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pic>
              <p:nvPicPr>
                <p:cNvPr id="91" name="Picture 6" descr="Resultado de imagem para check">
                  <a:extLst>
                    <a:ext uri="{FF2B5EF4-FFF2-40B4-BE49-F238E27FC236}">
                      <a16:creationId xmlns:a16="http://schemas.microsoft.com/office/drawing/2014/main" id="{A7271C8F-E2C4-4562-9BBC-F159AEFB0B9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25234" y="3636367"/>
                  <a:ext cx="105463" cy="108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92" name="Conector reto 91">
                  <a:extLst>
                    <a:ext uri="{FF2B5EF4-FFF2-40B4-BE49-F238E27FC236}">
                      <a16:creationId xmlns:a16="http://schemas.microsoft.com/office/drawing/2014/main" id="{348CC9A4-9E76-4EE3-927D-B867AB860B2D}"/>
                    </a:ext>
                  </a:extLst>
                </p:cNvPr>
                <p:cNvCxnSpPr/>
                <p:nvPr/>
              </p:nvCxnSpPr>
              <p:spPr>
                <a:xfrm>
                  <a:off x="1861203" y="3701743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Conector reto 92">
                  <a:extLst>
                    <a:ext uri="{FF2B5EF4-FFF2-40B4-BE49-F238E27FC236}">
                      <a16:creationId xmlns:a16="http://schemas.microsoft.com/office/drawing/2014/main" id="{8460C9B3-3D69-4FAC-91F7-76AB500D9D1D}"/>
                    </a:ext>
                  </a:extLst>
                </p:cNvPr>
                <p:cNvCxnSpPr/>
                <p:nvPr/>
              </p:nvCxnSpPr>
              <p:spPr>
                <a:xfrm>
                  <a:off x="1861203" y="3759263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Conector reto 93">
                  <a:extLst>
                    <a:ext uri="{FF2B5EF4-FFF2-40B4-BE49-F238E27FC236}">
                      <a16:creationId xmlns:a16="http://schemas.microsoft.com/office/drawing/2014/main" id="{8533C2A7-D1AA-4E77-B494-F7DB4D9EC74E}"/>
                    </a:ext>
                  </a:extLst>
                </p:cNvPr>
                <p:cNvCxnSpPr/>
                <p:nvPr/>
              </p:nvCxnSpPr>
              <p:spPr>
                <a:xfrm>
                  <a:off x="1861203" y="3812336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4" name="Retângulo de cantos arredondados 187">
              <a:extLst>
                <a:ext uri="{FF2B5EF4-FFF2-40B4-BE49-F238E27FC236}">
                  <a16:creationId xmlns:a16="http://schemas.microsoft.com/office/drawing/2014/main" id="{225FB0EC-36D0-495A-863E-C1F58B38F32D}"/>
                </a:ext>
              </a:extLst>
            </p:cNvPr>
            <p:cNvSpPr/>
            <p:nvPr/>
          </p:nvSpPr>
          <p:spPr>
            <a:xfrm>
              <a:off x="9944177" y="4138763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REFINAR O ESCOPO</a:t>
              </a:r>
            </a:p>
          </p:txBody>
        </p:sp>
        <p:pic>
          <p:nvPicPr>
            <p:cNvPr id="85" name="Picture 2" descr="Resultado de imagem para persona colorido png">
              <a:extLst>
                <a:ext uri="{FF2B5EF4-FFF2-40B4-BE49-F238E27FC236}">
                  <a16:creationId xmlns:a16="http://schemas.microsoft.com/office/drawing/2014/main" id="{E978B82C-BE72-4B22-B948-3C583DAB49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8358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7" name="Conector: Angulado 106">
            <a:extLst>
              <a:ext uri="{FF2B5EF4-FFF2-40B4-BE49-F238E27FC236}">
                <a16:creationId xmlns:a16="http://schemas.microsoft.com/office/drawing/2014/main" id="{42823F60-C7C4-4C4B-95E0-7348C1573ACD}"/>
              </a:ext>
            </a:extLst>
          </p:cNvPr>
          <p:cNvCxnSpPr>
            <a:cxnSpLocks/>
            <a:stCxn id="34" idx="2"/>
            <a:endCxn id="79" idx="2"/>
          </p:cNvCxnSpPr>
          <p:nvPr/>
        </p:nvCxnSpPr>
        <p:spPr>
          <a:xfrm rot="16200000" flipH="1">
            <a:off x="3111589" y="2976169"/>
            <a:ext cx="473240" cy="5866152"/>
          </a:xfrm>
          <a:prstGeom prst="bentConnector3">
            <a:avLst>
              <a:gd name="adj1" fmla="val 199789"/>
            </a:avLst>
          </a:prstGeom>
          <a:noFill/>
          <a:ln w="3175">
            <a:solidFill>
              <a:srgbClr val="5B5B65"/>
            </a:solidFill>
            <a:prstDash val="sysDash"/>
            <a:tailEnd type="stealth" w="lg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108" name="Agrupar 107">
            <a:extLst>
              <a:ext uri="{FF2B5EF4-FFF2-40B4-BE49-F238E27FC236}">
                <a16:creationId xmlns:a16="http://schemas.microsoft.com/office/drawing/2014/main" id="{CDD46D74-AE27-4406-ADCA-F1A77E7307C9}"/>
              </a:ext>
            </a:extLst>
          </p:cNvPr>
          <p:cNvGrpSpPr/>
          <p:nvPr/>
        </p:nvGrpSpPr>
        <p:grpSpPr>
          <a:xfrm>
            <a:off x="1230254" y="4660864"/>
            <a:ext cx="3874186" cy="1838321"/>
            <a:chOff x="1640338" y="4138763"/>
            <a:chExt cx="5165581" cy="2451094"/>
          </a:xfrm>
        </p:grpSpPr>
        <p:sp>
          <p:nvSpPr>
            <p:cNvPr id="109" name="Retângulo de cantos arredondados 187">
              <a:extLst>
                <a:ext uri="{FF2B5EF4-FFF2-40B4-BE49-F238E27FC236}">
                  <a16:creationId xmlns:a16="http://schemas.microsoft.com/office/drawing/2014/main" id="{8ADF255C-C441-4E9D-8CA0-A3A3323D60D7}"/>
                </a:ext>
              </a:extLst>
            </p:cNvPr>
            <p:cNvSpPr/>
            <p:nvPr/>
          </p:nvSpPr>
          <p:spPr>
            <a:xfrm>
              <a:off x="1640338" y="4138763"/>
              <a:ext cx="5165581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SPRINT MENSAL</a:t>
              </a:r>
            </a:p>
          </p:txBody>
        </p:sp>
        <p:sp>
          <p:nvSpPr>
            <p:cNvPr id="110" name="Retângulo 109">
              <a:extLst>
                <a:ext uri="{FF2B5EF4-FFF2-40B4-BE49-F238E27FC236}">
                  <a16:creationId xmlns:a16="http://schemas.microsoft.com/office/drawing/2014/main" id="{D6A75656-AF94-48D7-A57B-37A710F82591}"/>
                </a:ext>
              </a:extLst>
            </p:cNvPr>
            <p:cNvSpPr/>
            <p:nvPr/>
          </p:nvSpPr>
          <p:spPr>
            <a:xfrm>
              <a:off x="5666458" y="4743906"/>
              <a:ext cx="1044000" cy="8738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27000" rIns="27000" rtlCol="0" anchor="ctr"/>
            <a:lstStyle/>
            <a:p>
              <a:pPr algn="ctr"/>
              <a:r>
                <a:rPr lang="pt-BR" sz="788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CONSTRUIR</a:t>
              </a:r>
            </a:p>
          </p:txBody>
        </p:sp>
        <p:sp>
          <p:nvSpPr>
            <p:cNvPr id="111" name="Retângulo 110">
              <a:extLst>
                <a:ext uri="{FF2B5EF4-FFF2-40B4-BE49-F238E27FC236}">
                  <a16:creationId xmlns:a16="http://schemas.microsoft.com/office/drawing/2014/main" id="{9EEA29A6-969F-4449-97BE-727A5C54F20F}"/>
                </a:ext>
              </a:extLst>
            </p:cNvPr>
            <p:cNvSpPr/>
            <p:nvPr/>
          </p:nvSpPr>
          <p:spPr>
            <a:xfrm>
              <a:off x="3042244" y="4743906"/>
              <a:ext cx="1044000" cy="85995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27000" rIns="27000" rtlCol="0" anchor="ctr"/>
            <a:lstStyle/>
            <a:p>
              <a:pPr algn="ctr"/>
              <a:r>
                <a:rPr lang="pt-BR" sz="788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HOMOLOGAR</a:t>
              </a:r>
            </a:p>
          </p:txBody>
        </p:sp>
        <p:pic>
          <p:nvPicPr>
            <p:cNvPr id="112" name="Picture 5">
              <a:extLst>
                <a:ext uri="{FF2B5EF4-FFF2-40B4-BE49-F238E27FC236}">
                  <a16:creationId xmlns:a16="http://schemas.microsoft.com/office/drawing/2014/main" id="{9724B076-A694-493D-A712-24C33D5FEC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433906" y="5041646"/>
              <a:ext cx="196993" cy="209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3" name="Picture 5">
              <a:extLst>
                <a:ext uri="{FF2B5EF4-FFF2-40B4-BE49-F238E27FC236}">
                  <a16:creationId xmlns:a16="http://schemas.microsoft.com/office/drawing/2014/main" id="{26BDB12E-8B24-4145-99B5-E0CD453BFD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121800" y="5041646"/>
              <a:ext cx="196993" cy="209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4" name="Picture 5">
              <a:extLst>
                <a:ext uri="{FF2B5EF4-FFF2-40B4-BE49-F238E27FC236}">
                  <a16:creationId xmlns:a16="http://schemas.microsoft.com/office/drawing/2014/main" id="{E6FA78A2-22D8-4260-863F-F1CAE17AFA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09694" y="5041646"/>
              <a:ext cx="196993" cy="209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5" name="Picture 2" descr="Resultado de imagem para persona colorido png">
              <a:extLst>
                <a:ext uri="{FF2B5EF4-FFF2-40B4-BE49-F238E27FC236}">
                  <a16:creationId xmlns:a16="http://schemas.microsoft.com/office/drawing/2014/main" id="{9B9FD5F7-3BD6-43FB-8C19-0AFC4C1236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3420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6" name="Picture 2" descr="Resultado de imagem para persona colorido png">
              <a:extLst>
                <a:ext uri="{FF2B5EF4-FFF2-40B4-BE49-F238E27FC236}">
                  <a16:creationId xmlns:a16="http://schemas.microsoft.com/office/drawing/2014/main" id="{64114D68-CF37-4690-A7E5-DC6C6CCB72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2827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7" name="Agrupar 116">
              <a:extLst>
                <a:ext uri="{FF2B5EF4-FFF2-40B4-BE49-F238E27FC236}">
                  <a16:creationId xmlns:a16="http://schemas.microsoft.com/office/drawing/2014/main" id="{B0D4ECD0-65B6-4BE3-8DC8-D9A85053321D}"/>
                </a:ext>
              </a:extLst>
            </p:cNvPr>
            <p:cNvGrpSpPr/>
            <p:nvPr/>
          </p:nvGrpSpPr>
          <p:grpSpPr>
            <a:xfrm>
              <a:off x="4354350" y="4743906"/>
              <a:ext cx="1044000" cy="859958"/>
              <a:chOff x="4326193" y="4952452"/>
              <a:chExt cx="1044000" cy="859958"/>
            </a:xfrm>
          </p:grpSpPr>
          <p:sp>
            <p:nvSpPr>
              <p:cNvPr id="124" name="Retângulo 123">
                <a:extLst>
                  <a:ext uri="{FF2B5EF4-FFF2-40B4-BE49-F238E27FC236}">
                    <a16:creationId xmlns:a16="http://schemas.microsoft.com/office/drawing/2014/main" id="{A42553DD-03F7-48A1-BB83-8B9C45305B6E}"/>
                  </a:ext>
                </a:extLst>
              </p:cNvPr>
              <p:cNvSpPr/>
              <p:nvPr/>
            </p:nvSpPr>
            <p:spPr>
              <a:xfrm>
                <a:off x="4326193" y="4952452"/>
                <a:ext cx="1044000" cy="41237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TESTES TÉCNICOS</a:t>
                </a:r>
              </a:p>
            </p:txBody>
          </p:sp>
          <p:sp>
            <p:nvSpPr>
              <p:cNvPr id="125" name="Retângulo 124">
                <a:extLst>
                  <a:ext uri="{FF2B5EF4-FFF2-40B4-BE49-F238E27FC236}">
                    <a16:creationId xmlns:a16="http://schemas.microsoft.com/office/drawing/2014/main" id="{33B34DB2-6196-4844-9556-3418A83416A2}"/>
                  </a:ext>
                </a:extLst>
              </p:cNvPr>
              <p:cNvSpPr/>
              <p:nvPr/>
            </p:nvSpPr>
            <p:spPr>
              <a:xfrm>
                <a:off x="4326193" y="5400037"/>
                <a:ext cx="1044000" cy="41237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CTTI</a:t>
                </a:r>
              </a:p>
            </p:txBody>
          </p:sp>
        </p:grpSp>
        <p:grpSp>
          <p:nvGrpSpPr>
            <p:cNvPr id="118" name="Agrupar 117">
              <a:extLst>
                <a:ext uri="{FF2B5EF4-FFF2-40B4-BE49-F238E27FC236}">
                  <a16:creationId xmlns:a16="http://schemas.microsoft.com/office/drawing/2014/main" id="{32405693-6E01-4794-8D5A-BD17477164A6}"/>
                </a:ext>
              </a:extLst>
            </p:cNvPr>
            <p:cNvGrpSpPr/>
            <p:nvPr/>
          </p:nvGrpSpPr>
          <p:grpSpPr>
            <a:xfrm>
              <a:off x="1730138" y="4743906"/>
              <a:ext cx="1044000" cy="859958"/>
              <a:chOff x="1746180" y="5032960"/>
              <a:chExt cx="1044000" cy="859958"/>
            </a:xfrm>
          </p:grpSpPr>
          <p:sp>
            <p:nvSpPr>
              <p:cNvPr id="122" name="Retângulo 121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03FD1DDB-AE12-47E4-A236-50915D3714FF}"/>
                  </a:ext>
                </a:extLst>
              </p:cNvPr>
              <p:cNvSpPr/>
              <p:nvPr/>
            </p:nvSpPr>
            <p:spPr>
              <a:xfrm>
                <a:off x="1746180" y="5032960"/>
                <a:ext cx="1044000" cy="41237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IMPLANTAR</a:t>
                </a:r>
              </a:p>
            </p:txBody>
          </p:sp>
          <p:sp>
            <p:nvSpPr>
              <p:cNvPr id="123" name="Retângulo 122">
                <a:extLst>
                  <a:ext uri="{FF2B5EF4-FFF2-40B4-BE49-F238E27FC236}">
                    <a16:creationId xmlns:a16="http://schemas.microsoft.com/office/drawing/2014/main" id="{A80021C3-F329-4948-AA26-D3B79462D70C}"/>
                  </a:ext>
                </a:extLst>
              </p:cNvPr>
              <p:cNvSpPr/>
              <p:nvPr/>
            </p:nvSpPr>
            <p:spPr>
              <a:xfrm>
                <a:off x="1746180" y="5480545"/>
                <a:ext cx="1044000" cy="41237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OPERAÇÃO ASSISTIDA</a:t>
                </a:r>
              </a:p>
            </p:txBody>
          </p:sp>
        </p:grpSp>
        <p:grpSp>
          <p:nvGrpSpPr>
            <p:cNvPr id="119" name="Agrupar 118">
              <a:extLst>
                <a:ext uri="{FF2B5EF4-FFF2-40B4-BE49-F238E27FC236}">
                  <a16:creationId xmlns:a16="http://schemas.microsoft.com/office/drawing/2014/main" id="{83A1D5AC-910F-48D1-8501-38CB959A56CE}"/>
                </a:ext>
              </a:extLst>
            </p:cNvPr>
            <p:cNvGrpSpPr/>
            <p:nvPr/>
          </p:nvGrpSpPr>
          <p:grpSpPr>
            <a:xfrm>
              <a:off x="5110400" y="5680756"/>
              <a:ext cx="1556558" cy="909101"/>
              <a:chOff x="5720001" y="5648672"/>
              <a:chExt cx="1556558" cy="909101"/>
            </a:xfrm>
          </p:grpSpPr>
          <p:sp>
            <p:nvSpPr>
              <p:cNvPr id="120" name="Retângulo de cantos arredondados 249">
                <a:extLst>
                  <a:ext uri="{FF2B5EF4-FFF2-40B4-BE49-F238E27FC236}">
                    <a16:creationId xmlns:a16="http://schemas.microsoft.com/office/drawing/2014/main" id="{D99E98D0-E0AE-410C-8E27-CB93DD101BC3}"/>
                  </a:ext>
                </a:extLst>
              </p:cNvPr>
              <p:cNvSpPr/>
              <p:nvPr/>
            </p:nvSpPr>
            <p:spPr>
              <a:xfrm>
                <a:off x="5747694" y="5939641"/>
                <a:ext cx="1434869" cy="327163"/>
              </a:xfrm>
              <a:prstGeom prst="roundRect">
                <a:avLst>
                  <a:gd name="adj" fmla="val 4634"/>
                </a:avLst>
              </a:prstGeom>
              <a:solidFill>
                <a:schemeClr val="bg1"/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REUNIÕES DE ACOMPANHAMENTO</a:t>
                </a:r>
              </a:p>
            </p:txBody>
          </p:sp>
          <p:pic>
            <p:nvPicPr>
              <p:cNvPr id="121" name="Picture 4" descr="Resultado de imagem para CÍRCULO png">
                <a:hlinkClick r:id="rId19" action="ppaction://hlinksldjump"/>
                <a:extLst>
                  <a:ext uri="{FF2B5EF4-FFF2-40B4-BE49-F238E27FC236}">
                    <a16:creationId xmlns:a16="http://schemas.microsoft.com/office/drawing/2014/main" id="{63A091D0-E185-4061-8065-0271A7569E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0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20001" y="5648672"/>
                <a:ext cx="1556558" cy="9091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26" name="CaixaDeTexto 125">
            <a:extLst>
              <a:ext uri="{FF2B5EF4-FFF2-40B4-BE49-F238E27FC236}">
                <a16:creationId xmlns:a16="http://schemas.microsoft.com/office/drawing/2014/main" id="{6A2F20C2-B5E5-43E6-9FE0-48D39443A5FD}"/>
              </a:ext>
            </a:extLst>
          </p:cNvPr>
          <p:cNvSpPr txBox="1"/>
          <p:nvPr/>
        </p:nvSpPr>
        <p:spPr>
          <a:xfrm>
            <a:off x="408757" y="6427996"/>
            <a:ext cx="1244251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788" dirty="0">
                <a:latin typeface="Trebuchet MS" panose="020B0603020202020204" pitchFamily="34" charset="0"/>
              </a:rPr>
              <a:t>Revisão e retrospectiva</a:t>
            </a:r>
          </a:p>
        </p:txBody>
      </p:sp>
      <p:sp>
        <p:nvSpPr>
          <p:cNvPr id="127" name="Retângulo 126">
            <a:extLst>
              <a:ext uri="{FF2B5EF4-FFF2-40B4-BE49-F238E27FC236}">
                <a16:creationId xmlns:a16="http://schemas.microsoft.com/office/drawing/2014/main" id="{95E3BD4B-CB8C-49D3-82F5-FE18E8B8FCDF}"/>
              </a:ext>
            </a:extLst>
          </p:cNvPr>
          <p:cNvSpPr/>
          <p:nvPr/>
        </p:nvSpPr>
        <p:spPr>
          <a:xfrm>
            <a:off x="5494454" y="4593583"/>
            <a:ext cx="1669834" cy="17157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4234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0" y="3786190"/>
            <a:ext cx="9144000" cy="1000132"/>
          </a:xfrm>
          <a:prstGeom prst="rect">
            <a:avLst/>
          </a:prstGeom>
          <a:solidFill>
            <a:srgbClr val="A47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Revisão e Planejamento da </a:t>
            </a:r>
            <a:r>
              <a:rPr lang="pt-BR" dirty="0" err="1"/>
              <a:t>Sprint</a:t>
            </a:r>
            <a:endParaRPr lang="pt-BR" dirty="0"/>
          </a:p>
        </p:txBody>
      </p:sp>
      <p:pic>
        <p:nvPicPr>
          <p:cNvPr id="52227" name="Picture 3" descr="C:\Xande\Sintonia\fotos\20181212_151138.jpg"/>
          <p:cNvPicPr>
            <a:picLocks noChangeAspect="1" noChangeArrowheads="1"/>
          </p:cNvPicPr>
          <p:nvPr/>
        </p:nvPicPr>
        <p:blipFill>
          <a:blip r:embed="rId2" cstate="print"/>
          <a:srcRect t="6897"/>
          <a:stretch>
            <a:fillRect/>
          </a:stretch>
        </p:blipFill>
        <p:spPr bwMode="auto">
          <a:xfrm>
            <a:off x="428596" y="1729268"/>
            <a:ext cx="4214842" cy="2943124"/>
          </a:xfrm>
          <a:prstGeom prst="rect">
            <a:avLst/>
          </a:prstGeom>
          <a:noFill/>
        </p:spPr>
      </p:pic>
      <p:pic>
        <p:nvPicPr>
          <p:cNvPr id="52228" name="Picture 4" descr="C:\Xande\Sintonia\fotos\20181212_151146.jpg">
            <a:hlinkClick r:id="rId3" action="ppaction://hlinksldjump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t="4587"/>
          <a:stretch>
            <a:fillRect/>
          </a:stretch>
        </p:blipFill>
        <p:spPr bwMode="auto">
          <a:xfrm>
            <a:off x="4857752" y="3857628"/>
            <a:ext cx="3938097" cy="28180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8EF7B1-9E38-45E5-A0F4-1CEA877F2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O dia </a:t>
            </a:r>
            <a:r>
              <a:rPr lang="pt-BR" dirty="0" err="1"/>
              <a:t>dia</a:t>
            </a:r>
            <a:r>
              <a:rPr lang="pt-BR" dirty="0"/>
              <a:t> do P.O. Unimed-BH</a:t>
            </a:r>
          </a:p>
        </p:txBody>
      </p:sp>
      <p:pic>
        <p:nvPicPr>
          <p:cNvPr id="4" name="Picture 2" descr="Resultado de imagem para persona colorido png">
            <a:extLst>
              <a:ext uri="{FF2B5EF4-FFF2-40B4-BE49-F238E27FC236}">
                <a16:creationId xmlns:a16="http://schemas.microsoft.com/office/drawing/2014/main" id="{85400C68-3092-4DF2-B7EA-8DD86F48A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7" y="1625822"/>
            <a:ext cx="526182" cy="526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sultado de imagem para persona colorido png">
            <a:extLst>
              <a:ext uri="{FF2B5EF4-FFF2-40B4-BE49-F238E27FC236}">
                <a16:creationId xmlns:a16="http://schemas.microsoft.com/office/drawing/2014/main" id="{1E2DC7A3-5B52-4C25-8DB3-03039CA87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94" y="1625822"/>
            <a:ext cx="526182" cy="526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515CFA11-BB7A-4819-B99B-2D011EE426E6}"/>
              </a:ext>
            </a:extLst>
          </p:cNvPr>
          <p:cNvSpPr/>
          <p:nvPr/>
        </p:nvSpPr>
        <p:spPr>
          <a:xfrm>
            <a:off x="2768911" y="1556792"/>
            <a:ext cx="550855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spc="225" dirty="0">
                <a:solidFill>
                  <a:srgbClr val="53585A"/>
                </a:solidFill>
                <a:latin typeface="Gill Sans MT" panose="020B0502020104020203" pitchFamily="34" charset="0"/>
              </a:rPr>
              <a:t>Captação e Desenvolvimento</a:t>
            </a:r>
            <a:endParaRPr lang="pt-BR" sz="3000" spc="225" dirty="0">
              <a:latin typeface="Gill Sans MT" panose="020B0502020104020203" pitchFamily="34" charset="0"/>
            </a:endParaRP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F8AD54D5-4AFA-4989-97D6-C17C98E36D46}"/>
              </a:ext>
            </a:extLst>
          </p:cNvPr>
          <p:cNvCxnSpPr/>
          <p:nvPr/>
        </p:nvCxnSpPr>
        <p:spPr>
          <a:xfrm>
            <a:off x="8116477" y="1670246"/>
            <a:ext cx="0" cy="365167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E1DC4EAA-599A-4E04-8908-948A4DA55D75}"/>
              </a:ext>
            </a:extLst>
          </p:cNvPr>
          <p:cNvSpPr txBox="1"/>
          <p:nvPr/>
        </p:nvSpPr>
        <p:spPr>
          <a:xfrm>
            <a:off x="48236" y="1894387"/>
            <a:ext cx="5393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solidFill>
                  <a:schemeClr val="bg1"/>
                </a:solidFill>
              </a:rPr>
              <a:t>GRCO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90A36A7-62B6-4F0D-9542-4AF3E0DE7F0E}"/>
              </a:ext>
            </a:extLst>
          </p:cNvPr>
          <p:cNvSpPr txBox="1"/>
          <p:nvPr/>
        </p:nvSpPr>
        <p:spPr>
          <a:xfrm>
            <a:off x="524228" y="1894387"/>
            <a:ext cx="5393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solidFill>
                  <a:schemeClr val="bg1"/>
                </a:solidFill>
              </a:rPr>
              <a:t>GTIN</a:t>
            </a:r>
          </a:p>
        </p:txBody>
      </p:sp>
      <p:pic>
        <p:nvPicPr>
          <p:cNvPr id="11" name="Picture 2" descr="Resultado de imagem para ICON SCRUM">
            <a:extLst>
              <a:ext uri="{FF2B5EF4-FFF2-40B4-BE49-F238E27FC236}">
                <a16:creationId xmlns:a16="http://schemas.microsoft.com/office/drawing/2014/main" id="{21872A57-2345-49D4-A494-1675438F4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671" y="1628800"/>
            <a:ext cx="502429" cy="44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upo 210">
            <a:extLst>
              <a:ext uri="{FF2B5EF4-FFF2-40B4-BE49-F238E27FC236}">
                <a16:creationId xmlns:a16="http://schemas.microsoft.com/office/drawing/2014/main" id="{C2ED41FD-E728-4A41-92DD-A4394F035BD2}"/>
              </a:ext>
            </a:extLst>
          </p:cNvPr>
          <p:cNvGrpSpPr/>
          <p:nvPr/>
        </p:nvGrpSpPr>
        <p:grpSpPr>
          <a:xfrm>
            <a:off x="8321360" y="4064617"/>
            <a:ext cx="378000" cy="513000"/>
            <a:chOff x="553230" y="3438067"/>
            <a:chExt cx="561196" cy="746310"/>
          </a:xfrm>
        </p:grpSpPr>
        <p:grpSp>
          <p:nvGrpSpPr>
            <p:cNvPr id="13" name="Grupo 211">
              <a:extLst>
                <a:ext uri="{FF2B5EF4-FFF2-40B4-BE49-F238E27FC236}">
                  <a16:creationId xmlns:a16="http://schemas.microsoft.com/office/drawing/2014/main" id="{AF82028D-4255-49C2-97DA-4D1B7A2981B6}"/>
                </a:ext>
              </a:extLst>
            </p:cNvPr>
            <p:cNvGrpSpPr/>
            <p:nvPr/>
          </p:nvGrpSpPr>
          <p:grpSpPr>
            <a:xfrm>
              <a:off x="553230" y="3438067"/>
              <a:ext cx="561196" cy="130805"/>
              <a:chOff x="359555" y="3116092"/>
              <a:chExt cx="561196" cy="130805"/>
            </a:xfrm>
          </p:grpSpPr>
          <p:sp>
            <p:nvSpPr>
              <p:cNvPr id="28" name="Retângulo de cantos arredondados 226">
                <a:extLst>
                  <a:ext uri="{FF2B5EF4-FFF2-40B4-BE49-F238E27FC236}">
                    <a16:creationId xmlns:a16="http://schemas.microsoft.com/office/drawing/2014/main" id="{CDE1C51E-3847-4088-89C9-0FCA0E1CEC81}"/>
                  </a:ext>
                </a:extLst>
              </p:cNvPr>
              <p:cNvSpPr/>
              <p:nvPr/>
            </p:nvSpPr>
            <p:spPr>
              <a:xfrm>
                <a:off x="359555" y="3116092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29" name="Retângulo de cantos arredondados 227">
                <a:extLst>
                  <a:ext uri="{FF2B5EF4-FFF2-40B4-BE49-F238E27FC236}">
                    <a16:creationId xmlns:a16="http://schemas.microsoft.com/office/drawing/2014/main" id="{FEF01D68-AEA0-4C09-9930-760077449F34}"/>
                  </a:ext>
                </a:extLst>
              </p:cNvPr>
              <p:cNvSpPr/>
              <p:nvPr/>
            </p:nvSpPr>
            <p:spPr>
              <a:xfrm>
                <a:off x="385984" y="3126795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30" name="Picture 6" descr="Resultado de imagem para check">
                <a:extLst>
                  <a:ext uri="{FF2B5EF4-FFF2-40B4-BE49-F238E27FC236}">
                    <a16:creationId xmlns:a16="http://schemas.microsoft.com/office/drawing/2014/main" id="{D926D2A4-F27C-4E8C-9EA0-D2278461C8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910" y="3116118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4" name="Grupo 212">
              <a:extLst>
                <a:ext uri="{FF2B5EF4-FFF2-40B4-BE49-F238E27FC236}">
                  <a16:creationId xmlns:a16="http://schemas.microsoft.com/office/drawing/2014/main" id="{D26575EC-2159-428D-AB2F-D2EC1F0D3686}"/>
                </a:ext>
              </a:extLst>
            </p:cNvPr>
            <p:cNvGrpSpPr/>
            <p:nvPr/>
          </p:nvGrpSpPr>
          <p:grpSpPr>
            <a:xfrm>
              <a:off x="553230" y="3593549"/>
              <a:ext cx="561196" cy="130805"/>
              <a:chOff x="359555" y="3271574"/>
              <a:chExt cx="561196" cy="130805"/>
            </a:xfrm>
          </p:grpSpPr>
          <p:sp>
            <p:nvSpPr>
              <p:cNvPr id="25" name="Retângulo de cantos arredondados 223">
                <a:extLst>
                  <a:ext uri="{FF2B5EF4-FFF2-40B4-BE49-F238E27FC236}">
                    <a16:creationId xmlns:a16="http://schemas.microsoft.com/office/drawing/2014/main" id="{EE86936F-FEEB-41AB-9353-7F631CEC4CB5}"/>
                  </a:ext>
                </a:extLst>
              </p:cNvPr>
              <p:cNvSpPr/>
              <p:nvPr/>
            </p:nvSpPr>
            <p:spPr>
              <a:xfrm>
                <a:off x="359555" y="3271574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26" name="Retângulo de cantos arredondados 224">
                <a:extLst>
                  <a:ext uri="{FF2B5EF4-FFF2-40B4-BE49-F238E27FC236}">
                    <a16:creationId xmlns:a16="http://schemas.microsoft.com/office/drawing/2014/main" id="{497452DD-2F75-428B-BFA4-20C45AE3356F}"/>
                  </a:ext>
                </a:extLst>
              </p:cNvPr>
              <p:cNvSpPr/>
              <p:nvPr/>
            </p:nvSpPr>
            <p:spPr>
              <a:xfrm>
                <a:off x="385984" y="3282277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27" name="Picture 6" descr="Resultado de imagem para check">
                <a:extLst>
                  <a:ext uri="{FF2B5EF4-FFF2-40B4-BE49-F238E27FC236}">
                    <a16:creationId xmlns:a16="http://schemas.microsoft.com/office/drawing/2014/main" id="{B2E2BB12-FED3-4A32-BB3A-89DAD17F3A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910" y="3271600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5" name="Grupo 213">
              <a:extLst>
                <a:ext uri="{FF2B5EF4-FFF2-40B4-BE49-F238E27FC236}">
                  <a16:creationId xmlns:a16="http://schemas.microsoft.com/office/drawing/2014/main" id="{365846B4-51C2-4C1A-867C-01EC018C5EFE}"/>
                </a:ext>
              </a:extLst>
            </p:cNvPr>
            <p:cNvGrpSpPr/>
            <p:nvPr/>
          </p:nvGrpSpPr>
          <p:grpSpPr>
            <a:xfrm>
              <a:off x="553230" y="3749031"/>
              <a:ext cx="561196" cy="130805"/>
              <a:chOff x="359555" y="3427056"/>
              <a:chExt cx="561196" cy="130805"/>
            </a:xfrm>
          </p:grpSpPr>
          <p:sp>
            <p:nvSpPr>
              <p:cNvPr id="22" name="Retângulo de cantos arredondados 220">
                <a:extLst>
                  <a:ext uri="{FF2B5EF4-FFF2-40B4-BE49-F238E27FC236}">
                    <a16:creationId xmlns:a16="http://schemas.microsoft.com/office/drawing/2014/main" id="{3F1AAB76-7E33-4709-B125-A1D476496D04}"/>
                  </a:ext>
                </a:extLst>
              </p:cNvPr>
              <p:cNvSpPr/>
              <p:nvPr/>
            </p:nvSpPr>
            <p:spPr>
              <a:xfrm>
                <a:off x="359555" y="3427056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23" name="Retângulo de cantos arredondados 221">
                <a:extLst>
                  <a:ext uri="{FF2B5EF4-FFF2-40B4-BE49-F238E27FC236}">
                    <a16:creationId xmlns:a16="http://schemas.microsoft.com/office/drawing/2014/main" id="{5B1F2257-5764-4CF7-990A-ED3828D508A3}"/>
                  </a:ext>
                </a:extLst>
              </p:cNvPr>
              <p:cNvSpPr/>
              <p:nvPr/>
            </p:nvSpPr>
            <p:spPr>
              <a:xfrm>
                <a:off x="385984" y="3437759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24" name="Picture 6" descr="Resultado de imagem para check">
                <a:extLst>
                  <a:ext uri="{FF2B5EF4-FFF2-40B4-BE49-F238E27FC236}">
                    <a16:creationId xmlns:a16="http://schemas.microsoft.com/office/drawing/2014/main" id="{06487E86-55CC-4079-BC79-A1504C9E3A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910" y="3427082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6" name="Grupo 214">
              <a:extLst>
                <a:ext uri="{FF2B5EF4-FFF2-40B4-BE49-F238E27FC236}">
                  <a16:creationId xmlns:a16="http://schemas.microsoft.com/office/drawing/2014/main" id="{19E6034F-8482-46B2-94CE-EE8A4A5E7241}"/>
                </a:ext>
              </a:extLst>
            </p:cNvPr>
            <p:cNvGrpSpPr/>
            <p:nvPr/>
          </p:nvGrpSpPr>
          <p:grpSpPr>
            <a:xfrm>
              <a:off x="553230" y="3901172"/>
              <a:ext cx="561196" cy="130805"/>
              <a:chOff x="359555" y="3579197"/>
              <a:chExt cx="561196" cy="130805"/>
            </a:xfrm>
          </p:grpSpPr>
          <p:sp>
            <p:nvSpPr>
              <p:cNvPr id="20" name="Retângulo de cantos arredondados 218">
                <a:extLst>
                  <a:ext uri="{FF2B5EF4-FFF2-40B4-BE49-F238E27FC236}">
                    <a16:creationId xmlns:a16="http://schemas.microsoft.com/office/drawing/2014/main" id="{8570B938-2E26-4786-AD3A-32E89175D118}"/>
                  </a:ext>
                </a:extLst>
              </p:cNvPr>
              <p:cNvSpPr/>
              <p:nvPr/>
            </p:nvSpPr>
            <p:spPr>
              <a:xfrm>
                <a:off x="359555" y="3579197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21" name="Retângulo de cantos arredondados 219">
                <a:extLst>
                  <a:ext uri="{FF2B5EF4-FFF2-40B4-BE49-F238E27FC236}">
                    <a16:creationId xmlns:a16="http://schemas.microsoft.com/office/drawing/2014/main" id="{5FDF046B-52FA-4436-B64F-45FF1BD75444}"/>
                  </a:ext>
                </a:extLst>
              </p:cNvPr>
              <p:cNvSpPr/>
              <p:nvPr/>
            </p:nvSpPr>
            <p:spPr>
              <a:xfrm>
                <a:off x="385984" y="3589900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</p:grpSp>
        <p:grpSp>
          <p:nvGrpSpPr>
            <p:cNvPr id="17" name="Grupo 215">
              <a:extLst>
                <a:ext uri="{FF2B5EF4-FFF2-40B4-BE49-F238E27FC236}">
                  <a16:creationId xmlns:a16="http://schemas.microsoft.com/office/drawing/2014/main" id="{BEA24361-5FCB-45BA-92E2-0DEB0C101305}"/>
                </a:ext>
              </a:extLst>
            </p:cNvPr>
            <p:cNvGrpSpPr/>
            <p:nvPr/>
          </p:nvGrpSpPr>
          <p:grpSpPr>
            <a:xfrm>
              <a:off x="553230" y="4053572"/>
              <a:ext cx="561196" cy="130805"/>
              <a:chOff x="359555" y="3731597"/>
              <a:chExt cx="561196" cy="130805"/>
            </a:xfrm>
          </p:grpSpPr>
          <p:sp>
            <p:nvSpPr>
              <p:cNvPr id="18" name="Retângulo de cantos arredondados 216">
                <a:extLst>
                  <a:ext uri="{FF2B5EF4-FFF2-40B4-BE49-F238E27FC236}">
                    <a16:creationId xmlns:a16="http://schemas.microsoft.com/office/drawing/2014/main" id="{A0F28110-2299-4AB2-8AAE-53B128389FA6}"/>
                  </a:ext>
                </a:extLst>
              </p:cNvPr>
              <p:cNvSpPr/>
              <p:nvPr/>
            </p:nvSpPr>
            <p:spPr>
              <a:xfrm>
                <a:off x="359555" y="3731597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19" name="Retângulo de cantos arredondados 217">
                <a:extLst>
                  <a:ext uri="{FF2B5EF4-FFF2-40B4-BE49-F238E27FC236}">
                    <a16:creationId xmlns:a16="http://schemas.microsoft.com/office/drawing/2014/main" id="{4A07646B-DCD0-4433-9066-0AAC9B80D2B6}"/>
                  </a:ext>
                </a:extLst>
              </p:cNvPr>
              <p:cNvSpPr/>
              <p:nvPr/>
            </p:nvSpPr>
            <p:spPr>
              <a:xfrm>
                <a:off x="385984" y="3742300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</p:grpSp>
      </p:grpSp>
      <p:pic>
        <p:nvPicPr>
          <p:cNvPr id="31" name="Picture 5">
            <a:extLst>
              <a:ext uri="{FF2B5EF4-FFF2-40B4-BE49-F238E27FC236}">
                <a16:creationId xmlns:a16="http://schemas.microsoft.com/office/drawing/2014/main" id="{8EFC8458-CCB4-4F13-AECA-E3D56E85F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218295" y="5284466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5">
            <a:extLst>
              <a:ext uri="{FF2B5EF4-FFF2-40B4-BE49-F238E27FC236}">
                <a16:creationId xmlns:a16="http://schemas.microsoft.com/office/drawing/2014/main" id="{5D3F8A1C-2A7D-42D9-AAB9-8DDA7C69F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7121008" y="5284466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Grupo 232">
            <a:extLst>
              <a:ext uri="{FF2B5EF4-FFF2-40B4-BE49-F238E27FC236}">
                <a16:creationId xmlns:a16="http://schemas.microsoft.com/office/drawing/2014/main" id="{BCE59DF1-B681-44DC-886E-2251EA07D579}"/>
              </a:ext>
            </a:extLst>
          </p:cNvPr>
          <p:cNvGrpSpPr/>
          <p:nvPr/>
        </p:nvGrpSpPr>
        <p:grpSpPr>
          <a:xfrm flipH="1">
            <a:off x="50994" y="4988626"/>
            <a:ext cx="728281" cy="683999"/>
            <a:chOff x="7907012" y="2976343"/>
            <a:chExt cx="971041" cy="911998"/>
          </a:xfrm>
        </p:grpSpPr>
        <p:pic>
          <p:nvPicPr>
            <p:cNvPr id="34" name="Picture 4" descr="Resultado de imagem para transporte icon png">
              <a:extLst>
                <a:ext uri="{FF2B5EF4-FFF2-40B4-BE49-F238E27FC236}">
                  <a16:creationId xmlns:a16="http://schemas.microsoft.com/office/drawing/2014/main" id="{75947259-0ADB-44A8-85EB-1DDF0F1F47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7012" y="2976343"/>
              <a:ext cx="971041" cy="911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5" name="Grupo 234">
              <a:extLst>
                <a:ext uri="{FF2B5EF4-FFF2-40B4-BE49-F238E27FC236}">
                  <a16:creationId xmlns:a16="http://schemas.microsoft.com/office/drawing/2014/main" id="{B03DDA63-0470-42FB-826C-20BCAC5E2058}"/>
                </a:ext>
              </a:extLst>
            </p:cNvPr>
            <p:cNvGrpSpPr/>
            <p:nvPr/>
          </p:nvGrpSpPr>
          <p:grpSpPr>
            <a:xfrm>
              <a:off x="7959427" y="3277335"/>
              <a:ext cx="467023" cy="180000"/>
              <a:chOff x="7965777" y="3309085"/>
              <a:chExt cx="467023" cy="180000"/>
            </a:xfrm>
          </p:grpSpPr>
          <p:sp>
            <p:nvSpPr>
              <p:cNvPr id="43" name="Retângulo de cantos arredondados 242">
                <a:extLst>
                  <a:ext uri="{FF2B5EF4-FFF2-40B4-BE49-F238E27FC236}">
                    <a16:creationId xmlns:a16="http://schemas.microsoft.com/office/drawing/2014/main" id="{4C7C67A0-C753-4708-936F-5E4972F80B10}"/>
                  </a:ext>
                </a:extLst>
              </p:cNvPr>
              <p:cNvSpPr/>
              <p:nvPr/>
            </p:nvSpPr>
            <p:spPr>
              <a:xfrm>
                <a:off x="7965777" y="3309085"/>
                <a:ext cx="467023" cy="180000"/>
              </a:xfrm>
              <a:prstGeom prst="roundRect">
                <a:avLst>
                  <a:gd name="adj" fmla="val 784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44" name="Retângulo de cantos arredondados 243">
                <a:extLst>
                  <a:ext uri="{FF2B5EF4-FFF2-40B4-BE49-F238E27FC236}">
                    <a16:creationId xmlns:a16="http://schemas.microsoft.com/office/drawing/2014/main" id="{292E5811-1CD5-4B39-9F2A-B96DED6790B1}"/>
                  </a:ext>
                </a:extLst>
              </p:cNvPr>
              <p:cNvSpPr/>
              <p:nvPr/>
            </p:nvSpPr>
            <p:spPr>
              <a:xfrm>
                <a:off x="7992207" y="3319789"/>
                <a:ext cx="108000" cy="109398"/>
              </a:xfrm>
              <a:prstGeom prst="roundRect">
                <a:avLst/>
              </a:prstGeom>
              <a:solidFill>
                <a:srgbClr val="B1D34B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45" name="Picture 6" descr="Resultado de imagem para check">
                <a:extLst>
                  <a:ext uri="{FF2B5EF4-FFF2-40B4-BE49-F238E27FC236}">
                    <a16:creationId xmlns:a16="http://schemas.microsoft.com/office/drawing/2014/main" id="{BC59F76B-1265-4C3B-A25F-65EC7C2C88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8133" y="3309112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6" name="Conector reto 45">
                <a:extLst>
                  <a:ext uri="{FF2B5EF4-FFF2-40B4-BE49-F238E27FC236}">
                    <a16:creationId xmlns:a16="http://schemas.microsoft.com/office/drawing/2014/main" id="{671F02C6-13A8-4F64-BD06-BE26F40FAFE9}"/>
                  </a:ext>
                </a:extLst>
              </p:cNvPr>
              <p:cNvCxnSpPr/>
              <p:nvPr/>
            </p:nvCxnSpPr>
            <p:spPr>
              <a:xfrm>
                <a:off x="8118702" y="3345913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ector reto 46">
                <a:extLst>
                  <a:ext uri="{FF2B5EF4-FFF2-40B4-BE49-F238E27FC236}">
                    <a16:creationId xmlns:a16="http://schemas.microsoft.com/office/drawing/2014/main" id="{88EC379C-FFEE-46D6-8107-2C3FD64FAD35}"/>
                  </a:ext>
                </a:extLst>
              </p:cNvPr>
              <p:cNvCxnSpPr/>
              <p:nvPr/>
            </p:nvCxnSpPr>
            <p:spPr>
              <a:xfrm>
                <a:off x="8118702" y="3403433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ector reto 47">
                <a:extLst>
                  <a:ext uri="{FF2B5EF4-FFF2-40B4-BE49-F238E27FC236}">
                    <a16:creationId xmlns:a16="http://schemas.microsoft.com/office/drawing/2014/main" id="{7B1D0AB6-F6A7-46F3-9D0D-E1420ADEE8A5}"/>
                  </a:ext>
                </a:extLst>
              </p:cNvPr>
              <p:cNvCxnSpPr/>
              <p:nvPr/>
            </p:nvCxnSpPr>
            <p:spPr>
              <a:xfrm>
                <a:off x="8118702" y="3456506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o 235">
              <a:extLst>
                <a:ext uri="{FF2B5EF4-FFF2-40B4-BE49-F238E27FC236}">
                  <a16:creationId xmlns:a16="http://schemas.microsoft.com/office/drawing/2014/main" id="{64184BF7-1E35-4285-8AAA-0D5013014EC7}"/>
                </a:ext>
              </a:extLst>
            </p:cNvPr>
            <p:cNvGrpSpPr/>
            <p:nvPr/>
          </p:nvGrpSpPr>
          <p:grpSpPr>
            <a:xfrm>
              <a:off x="7959427" y="3470440"/>
              <a:ext cx="467023" cy="180000"/>
              <a:chOff x="7965777" y="3540290"/>
              <a:chExt cx="467023" cy="180000"/>
            </a:xfrm>
          </p:grpSpPr>
          <p:sp>
            <p:nvSpPr>
              <p:cNvPr id="37" name="Retângulo de cantos arredondados 236">
                <a:extLst>
                  <a:ext uri="{FF2B5EF4-FFF2-40B4-BE49-F238E27FC236}">
                    <a16:creationId xmlns:a16="http://schemas.microsoft.com/office/drawing/2014/main" id="{79B37602-A7B1-4281-8815-0462A1987950}"/>
                  </a:ext>
                </a:extLst>
              </p:cNvPr>
              <p:cNvSpPr/>
              <p:nvPr/>
            </p:nvSpPr>
            <p:spPr>
              <a:xfrm>
                <a:off x="7965777" y="3540290"/>
                <a:ext cx="467023" cy="180000"/>
              </a:xfrm>
              <a:prstGeom prst="roundRect">
                <a:avLst>
                  <a:gd name="adj" fmla="val 784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38" name="Retângulo de cantos arredondados 237">
                <a:extLst>
                  <a:ext uri="{FF2B5EF4-FFF2-40B4-BE49-F238E27FC236}">
                    <a16:creationId xmlns:a16="http://schemas.microsoft.com/office/drawing/2014/main" id="{AAE9FAEA-888B-47AE-ACA1-EB7B9C397454}"/>
                  </a:ext>
                </a:extLst>
              </p:cNvPr>
              <p:cNvSpPr/>
              <p:nvPr/>
            </p:nvSpPr>
            <p:spPr>
              <a:xfrm>
                <a:off x="7992207" y="3550994"/>
                <a:ext cx="108000" cy="109398"/>
              </a:xfrm>
              <a:prstGeom prst="roundRect">
                <a:avLst/>
              </a:prstGeom>
              <a:solidFill>
                <a:srgbClr val="B1D34B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39" name="Picture 6" descr="Resultado de imagem para check">
                <a:extLst>
                  <a:ext uri="{FF2B5EF4-FFF2-40B4-BE49-F238E27FC236}">
                    <a16:creationId xmlns:a16="http://schemas.microsoft.com/office/drawing/2014/main" id="{BE7A343D-B8F4-4A7B-82E9-061214CC33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8133" y="3540317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0" name="Conector reto 39">
                <a:extLst>
                  <a:ext uri="{FF2B5EF4-FFF2-40B4-BE49-F238E27FC236}">
                    <a16:creationId xmlns:a16="http://schemas.microsoft.com/office/drawing/2014/main" id="{BF159476-9003-4F03-A570-BA1568BDB230}"/>
                  </a:ext>
                </a:extLst>
              </p:cNvPr>
              <p:cNvCxnSpPr/>
              <p:nvPr/>
            </p:nvCxnSpPr>
            <p:spPr>
              <a:xfrm>
                <a:off x="8118702" y="3577118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ector reto 40">
                <a:extLst>
                  <a:ext uri="{FF2B5EF4-FFF2-40B4-BE49-F238E27FC236}">
                    <a16:creationId xmlns:a16="http://schemas.microsoft.com/office/drawing/2014/main" id="{7D6B0F92-28C8-47E4-A242-87A7D944CDCF}"/>
                  </a:ext>
                </a:extLst>
              </p:cNvPr>
              <p:cNvCxnSpPr/>
              <p:nvPr/>
            </p:nvCxnSpPr>
            <p:spPr>
              <a:xfrm>
                <a:off x="8118702" y="3634638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ector reto 41">
                <a:extLst>
                  <a:ext uri="{FF2B5EF4-FFF2-40B4-BE49-F238E27FC236}">
                    <a16:creationId xmlns:a16="http://schemas.microsoft.com/office/drawing/2014/main" id="{F1F2BA28-DB81-4BEE-8306-EA454FC51E4E}"/>
                  </a:ext>
                </a:extLst>
              </p:cNvPr>
              <p:cNvCxnSpPr/>
              <p:nvPr/>
            </p:nvCxnSpPr>
            <p:spPr>
              <a:xfrm>
                <a:off x="8118702" y="3687711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9" name="Picture 5">
            <a:extLst>
              <a:ext uri="{FF2B5EF4-FFF2-40B4-BE49-F238E27FC236}">
                <a16:creationId xmlns:a16="http://schemas.microsoft.com/office/drawing/2014/main" id="{33D961F0-65AF-4A70-90B6-16D16EDFE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893130" y="5284466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5">
            <a:extLst>
              <a:ext uri="{FF2B5EF4-FFF2-40B4-BE49-F238E27FC236}">
                <a16:creationId xmlns:a16="http://schemas.microsoft.com/office/drawing/2014/main" id="{E3C8E2ED-831C-437B-8C07-B7332719F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002336" y="3109888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5">
            <a:extLst>
              <a:ext uri="{FF2B5EF4-FFF2-40B4-BE49-F238E27FC236}">
                <a16:creationId xmlns:a16="http://schemas.microsoft.com/office/drawing/2014/main" id="{3B1FBACC-49DB-4C04-8AB9-0CD919463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430348" y="3109888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5">
            <a:extLst>
              <a:ext uri="{FF2B5EF4-FFF2-40B4-BE49-F238E27FC236}">
                <a16:creationId xmlns:a16="http://schemas.microsoft.com/office/drawing/2014/main" id="{C2870E67-F02E-46CE-9F72-E2A37E7C9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858361" y="3109888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5">
            <a:extLst>
              <a:ext uri="{FF2B5EF4-FFF2-40B4-BE49-F238E27FC236}">
                <a16:creationId xmlns:a16="http://schemas.microsoft.com/office/drawing/2014/main" id="{1119B522-EA48-428E-A6AE-FF961C919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7260" y="4189491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4" name="Agrupar 53">
            <a:extLst>
              <a:ext uri="{FF2B5EF4-FFF2-40B4-BE49-F238E27FC236}">
                <a16:creationId xmlns:a16="http://schemas.microsoft.com/office/drawing/2014/main" id="{371F21A7-DA45-40EC-9B88-4ADAFD92ECA8}"/>
              </a:ext>
            </a:extLst>
          </p:cNvPr>
          <p:cNvGrpSpPr/>
          <p:nvPr/>
        </p:nvGrpSpPr>
        <p:grpSpPr>
          <a:xfrm>
            <a:off x="174097" y="2486287"/>
            <a:ext cx="1451733" cy="1485000"/>
            <a:chOff x="232129" y="1239326"/>
            <a:chExt cx="1935644" cy="1980000"/>
          </a:xfrm>
        </p:grpSpPr>
        <p:pic>
          <p:nvPicPr>
            <p:cNvPr id="55" name="Picture 2" descr="Resultado de imagem para lupa png">
              <a:hlinkClick r:id="rId7" action="ppaction://hlinksldjump"/>
              <a:extLst>
                <a:ext uri="{FF2B5EF4-FFF2-40B4-BE49-F238E27FC236}">
                  <a16:creationId xmlns:a16="http://schemas.microsoft.com/office/drawing/2014/main" id="{7DC01144-F7B0-4DDF-833A-CAE7A0FD7E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739578" y="1830272"/>
              <a:ext cx="920746" cy="904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Retângulo de cantos arredondados 187">
              <a:extLst>
                <a:ext uri="{FF2B5EF4-FFF2-40B4-BE49-F238E27FC236}">
                  <a16:creationId xmlns:a16="http://schemas.microsoft.com/office/drawing/2014/main" id="{EB514380-914A-4F91-9C5E-A595BC4BA02E}"/>
                </a:ext>
              </a:extLst>
            </p:cNvPr>
            <p:cNvSpPr/>
            <p:nvPr/>
          </p:nvSpPr>
          <p:spPr>
            <a:xfrm>
              <a:off x="232129" y="1239326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CAPTAR AS NECESSIDADES</a:t>
              </a:r>
            </a:p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RELACIONAR COM AS ÁREAS</a:t>
              </a:r>
            </a:p>
          </p:txBody>
        </p:sp>
        <p:pic>
          <p:nvPicPr>
            <p:cNvPr id="57" name="Picture 2" descr="Resultado de imagem para persona colorido png">
              <a:extLst>
                <a:ext uri="{FF2B5EF4-FFF2-40B4-BE49-F238E27FC236}">
                  <a16:creationId xmlns:a16="http://schemas.microsoft.com/office/drawing/2014/main" id="{AF02B7BE-1BD1-45A9-A28C-C22F07BA6B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445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2" descr="Resultado de imagem para persona colorido png">
              <a:extLst>
                <a:ext uri="{FF2B5EF4-FFF2-40B4-BE49-F238E27FC236}">
                  <a16:creationId xmlns:a16="http://schemas.microsoft.com/office/drawing/2014/main" id="{D60DADBA-BCBC-4BBC-9EA8-1C66CBA15E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852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9" name="Agrupar 58">
            <a:extLst>
              <a:ext uri="{FF2B5EF4-FFF2-40B4-BE49-F238E27FC236}">
                <a16:creationId xmlns:a16="http://schemas.microsoft.com/office/drawing/2014/main" id="{8C25A5EB-66A5-4739-9D39-CC7777684689}"/>
              </a:ext>
            </a:extLst>
          </p:cNvPr>
          <p:cNvGrpSpPr/>
          <p:nvPr/>
        </p:nvGrpSpPr>
        <p:grpSpPr>
          <a:xfrm>
            <a:off x="7458133" y="2486287"/>
            <a:ext cx="1451733" cy="1485000"/>
            <a:chOff x="9944177" y="1239326"/>
            <a:chExt cx="1935644" cy="1980000"/>
          </a:xfrm>
        </p:grpSpPr>
        <p:grpSp>
          <p:nvGrpSpPr>
            <p:cNvPr id="60" name="Grupo 314">
              <a:extLst>
                <a:ext uri="{FF2B5EF4-FFF2-40B4-BE49-F238E27FC236}">
                  <a16:creationId xmlns:a16="http://schemas.microsoft.com/office/drawing/2014/main" id="{DB1DD5F8-9FB8-450F-84FA-6C456DC52371}"/>
                </a:ext>
              </a:extLst>
            </p:cNvPr>
            <p:cNvGrpSpPr/>
            <p:nvPr/>
          </p:nvGrpSpPr>
          <p:grpSpPr>
            <a:xfrm>
              <a:off x="10323439" y="1940166"/>
              <a:ext cx="1177121" cy="787441"/>
              <a:chOff x="-2215366" y="2546350"/>
              <a:chExt cx="1177121" cy="787441"/>
            </a:xfrm>
          </p:grpSpPr>
          <p:sp>
            <p:nvSpPr>
              <p:cNvPr id="64" name="Paralelogramo 63">
                <a:extLst>
                  <a:ext uri="{FF2B5EF4-FFF2-40B4-BE49-F238E27FC236}">
                    <a16:creationId xmlns:a16="http://schemas.microsoft.com/office/drawing/2014/main" id="{BFA98F39-CED5-46E9-8788-629E24AD18A9}"/>
                  </a:ext>
                </a:extLst>
              </p:cNvPr>
              <p:cNvSpPr/>
              <p:nvPr/>
            </p:nvSpPr>
            <p:spPr>
              <a:xfrm>
                <a:off x="-2067422" y="2786014"/>
                <a:ext cx="916969" cy="45719"/>
              </a:xfrm>
              <a:prstGeom prst="parallelogram">
                <a:avLst>
                  <a:gd name="adj" fmla="val 596228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65" name="Paralelogramo 64">
                <a:extLst>
                  <a:ext uri="{FF2B5EF4-FFF2-40B4-BE49-F238E27FC236}">
                    <a16:creationId xmlns:a16="http://schemas.microsoft.com/office/drawing/2014/main" id="{AA02E679-974F-479D-9BB3-C1E4FDF0C0B4}"/>
                  </a:ext>
                </a:extLst>
              </p:cNvPr>
              <p:cNvSpPr/>
              <p:nvPr/>
            </p:nvSpPr>
            <p:spPr>
              <a:xfrm>
                <a:off x="-1919218" y="3061599"/>
                <a:ext cx="604917" cy="36000"/>
              </a:xfrm>
              <a:prstGeom prst="parallelogram">
                <a:avLst>
                  <a:gd name="adj" fmla="val 466529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66" name="Trapezoide 65">
                <a:extLst>
                  <a:ext uri="{FF2B5EF4-FFF2-40B4-BE49-F238E27FC236}">
                    <a16:creationId xmlns:a16="http://schemas.microsoft.com/office/drawing/2014/main" id="{971DEE03-8C85-469E-A027-8067CC855CE7}"/>
                  </a:ext>
                </a:extLst>
              </p:cNvPr>
              <p:cNvSpPr/>
              <p:nvPr/>
            </p:nvSpPr>
            <p:spPr>
              <a:xfrm flipV="1">
                <a:off x="-2215366" y="2546350"/>
                <a:ext cx="1177121" cy="240710"/>
              </a:xfrm>
              <a:prstGeom prst="trapezoid">
                <a:avLst>
                  <a:gd name="adj" fmla="val 52097"/>
                </a:avLst>
              </a:prstGeom>
              <a:solidFill>
                <a:srgbClr val="B1D34B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67" name="Trapezoide 66">
                <a:extLst>
                  <a:ext uri="{FF2B5EF4-FFF2-40B4-BE49-F238E27FC236}">
                    <a16:creationId xmlns:a16="http://schemas.microsoft.com/office/drawing/2014/main" id="{ACC3BBD2-CC39-4128-973D-8AEBC617B572}"/>
                  </a:ext>
                </a:extLst>
              </p:cNvPr>
              <p:cNvSpPr/>
              <p:nvPr/>
            </p:nvSpPr>
            <p:spPr>
              <a:xfrm flipV="1">
                <a:off x="-2067422" y="2819226"/>
                <a:ext cx="881232" cy="241200"/>
              </a:xfrm>
              <a:prstGeom prst="trapezoid">
                <a:avLst>
                  <a:gd name="adj" fmla="val 53413"/>
                </a:avLst>
              </a:prstGeom>
              <a:solidFill>
                <a:srgbClr val="00995D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68" name="Trapezoide 67">
                <a:extLst>
                  <a:ext uri="{FF2B5EF4-FFF2-40B4-BE49-F238E27FC236}">
                    <a16:creationId xmlns:a16="http://schemas.microsoft.com/office/drawing/2014/main" id="{D4F7E5C0-FFD5-4B61-B175-A89B9E2EB5E3}"/>
                  </a:ext>
                </a:extLst>
              </p:cNvPr>
              <p:cNvSpPr/>
              <p:nvPr/>
            </p:nvSpPr>
            <p:spPr>
              <a:xfrm flipV="1">
                <a:off x="-1923657" y="3092591"/>
                <a:ext cx="593702" cy="241200"/>
              </a:xfrm>
              <a:prstGeom prst="trapezoid">
                <a:avLst>
                  <a:gd name="adj" fmla="val 53413"/>
                </a:avLst>
              </a:prstGeom>
              <a:solidFill>
                <a:srgbClr val="00401A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</p:grpSp>
        <p:sp>
          <p:nvSpPr>
            <p:cNvPr id="61" name="Retângulo de cantos arredondados 187">
              <a:hlinkClick r:id="rId10" action="ppaction://hlinksldjump"/>
              <a:extLst>
                <a:ext uri="{FF2B5EF4-FFF2-40B4-BE49-F238E27FC236}">
                  <a16:creationId xmlns:a16="http://schemas.microsoft.com/office/drawing/2014/main" id="{C5635535-599C-4068-9B68-C8F96D830360}"/>
                </a:ext>
              </a:extLst>
            </p:cNvPr>
            <p:cNvSpPr/>
            <p:nvPr/>
          </p:nvSpPr>
          <p:spPr>
            <a:xfrm>
              <a:off x="9944177" y="1239326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PRIORIZAR</a:t>
              </a:r>
            </a:p>
          </p:txBody>
        </p:sp>
        <p:pic>
          <p:nvPicPr>
            <p:cNvPr id="62" name="Picture 2" descr="Resultado de imagem para persona colorido png">
              <a:extLst>
                <a:ext uri="{FF2B5EF4-FFF2-40B4-BE49-F238E27FC236}">
                  <a16:creationId xmlns:a16="http://schemas.microsoft.com/office/drawing/2014/main" id="{9E2E11D3-9BC3-4C90-BC69-1E4BA5F718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4580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2" descr="Resultado de imagem para persona colorido png">
              <a:extLst>
                <a:ext uri="{FF2B5EF4-FFF2-40B4-BE49-F238E27FC236}">
                  <a16:creationId xmlns:a16="http://schemas.microsoft.com/office/drawing/2014/main" id="{DD5570E8-3E54-47E3-B247-2CA738A2BE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53987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9" name="Agrupar 68">
            <a:extLst>
              <a:ext uri="{FF2B5EF4-FFF2-40B4-BE49-F238E27FC236}">
                <a16:creationId xmlns:a16="http://schemas.microsoft.com/office/drawing/2014/main" id="{DDD9FF7C-EAEC-45B6-92EB-1B35E87ABEE0}"/>
              </a:ext>
            </a:extLst>
          </p:cNvPr>
          <p:cNvGrpSpPr/>
          <p:nvPr/>
        </p:nvGrpSpPr>
        <p:grpSpPr>
          <a:xfrm>
            <a:off x="5030122" y="2486287"/>
            <a:ext cx="1451733" cy="1485000"/>
            <a:chOff x="6706829" y="1239326"/>
            <a:chExt cx="1935644" cy="1980000"/>
          </a:xfrm>
        </p:grpSpPr>
        <p:sp>
          <p:nvSpPr>
            <p:cNvPr id="70" name="Retângulo de cantos arredondados 187">
              <a:extLst>
                <a:ext uri="{FF2B5EF4-FFF2-40B4-BE49-F238E27FC236}">
                  <a16:creationId xmlns:a16="http://schemas.microsoft.com/office/drawing/2014/main" id="{BD014A5A-6F12-42B2-B114-58F56A0F85C9}"/>
                </a:ext>
              </a:extLst>
            </p:cNvPr>
            <p:cNvSpPr/>
            <p:nvPr/>
          </p:nvSpPr>
          <p:spPr>
            <a:xfrm>
              <a:off x="6706829" y="1239326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r>
                <a:rPr lang="pt-BR" sz="788" dirty="0">
                  <a:latin typeface="Trebuchet MS" panose="020B0603020202020204" pitchFamily="34" charset="0"/>
                </a:rPr>
                <a:t>FORMALIZAR A NECESSIDADE</a:t>
              </a:r>
            </a:p>
          </p:txBody>
        </p:sp>
        <p:pic>
          <p:nvPicPr>
            <p:cNvPr id="71" name="Picture 8" descr="Resultado de imagem para SISTEMA ícone">
              <a:hlinkClick r:id="rId11" action="ppaction://hlinksldjump"/>
              <a:extLst>
                <a:ext uri="{FF2B5EF4-FFF2-40B4-BE49-F238E27FC236}">
                  <a16:creationId xmlns:a16="http://schemas.microsoft.com/office/drawing/2014/main" id="{6BDD5685-4F99-4897-88EE-41DEC91304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96082" y="1414293"/>
              <a:ext cx="1357139" cy="13571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2" descr="Resultado de imagem para persona colorido png">
              <a:extLst>
                <a:ext uri="{FF2B5EF4-FFF2-40B4-BE49-F238E27FC236}">
                  <a16:creationId xmlns:a16="http://schemas.microsoft.com/office/drawing/2014/main" id="{EAA8772D-CC2C-4BDD-8B5D-F6EFFDAE0F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3375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3" name="Agrupar 72">
            <a:extLst>
              <a:ext uri="{FF2B5EF4-FFF2-40B4-BE49-F238E27FC236}">
                <a16:creationId xmlns:a16="http://schemas.microsoft.com/office/drawing/2014/main" id="{516D0CD2-31C6-441F-ACE8-91C7AD2ADF8B}"/>
              </a:ext>
            </a:extLst>
          </p:cNvPr>
          <p:cNvGrpSpPr/>
          <p:nvPr/>
        </p:nvGrpSpPr>
        <p:grpSpPr>
          <a:xfrm>
            <a:off x="2598283" y="2486287"/>
            <a:ext cx="1455560" cy="1485000"/>
            <a:chOff x="3464376" y="1239326"/>
            <a:chExt cx="1940747" cy="1980000"/>
          </a:xfrm>
        </p:grpSpPr>
        <p:pic>
          <p:nvPicPr>
            <p:cNvPr id="74" name="Picture 4" descr="Resultado de imagem para ESCREVER PNG">
              <a:extLst>
                <a:ext uri="{FF2B5EF4-FFF2-40B4-BE49-F238E27FC236}">
                  <a16:creationId xmlns:a16="http://schemas.microsoft.com/office/drawing/2014/main" id="{3CB28CF5-8A8B-4120-95E7-5096BB7A90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7663" y="1666162"/>
              <a:ext cx="1119276" cy="1119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5" name="Retângulo de cantos arredondados 187">
              <a:extLst>
                <a:ext uri="{FF2B5EF4-FFF2-40B4-BE49-F238E27FC236}">
                  <a16:creationId xmlns:a16="http://schemas.microsoft.com/office/drawing/2014/main" id="{709A2F49-3E27-4804-A22A-E65DF429AD50}"/>
                </a:ext>
              </a:extLst>
            </p:cNvPr>
            <p:cNvSpPr/>
            <p:nvPr/>
          </p:nvSpPr>
          <p:spPr>
            <a:xfrm>
              <a:off x="3469479" y="1239326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27000" rIns="27000" rtlCol="0" anchor="b"/>
            <a:lstStyle/>
            <a:p>
              <a:r>
                <a:rPr lang="pt-BR" sz="788" dirty="0">
                  <a:latin typeface="Trebuchet MS" panose="020B0603020202020204" pitchFamily="34" charset="0"/>
                </a:rPr>
                <a:t>DESCREVER AS NECESSIDADES</a:t>
              </a:r>
            </a:p>
          </p:txBody>
        </p:sp>
        <p:pic>
          <p:nvPicPr>
            <p:cNvPr id="76" name="Picture 2" descr="Resultado de imagem para persona colorido png">
              <a:extLst>
                <a:ext uri="{FF2B5EF4-FFF2-40B4-BE49-F238E27FC236}">
                  <a16:creationId xmlns:a16="http://schemas.microsoft.com/office/drawing/2014/main" id="{8DB57C94-4353-4664-9907-BDE04F4CE7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4376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7" name="Agrupar 76">
            <a:extLst>
              <a:ext uri="{FF2B5EF4-FFF2-40B4-BE49-F238E27FC236}">
                <a16:creationId xmlns:a16="http://schemas.microsoft.com/office/drawing/2014/main" id="{78841B32-7829-43EA-B4F4-72D1DE8B160E}"/>
              </a:ext>
            </a:extLst>
          </p:cNvPr>
          <p:cNvGrpSpPr/>
          <p:nvPr/>
        </p:nvGrpSpPr>
        <p:grpSpPr>
          <a:xfrm>
            <a:off x="5555419" y="4660864"/>
            <a:ext cx="1451733" cy="1485000"/>
            <a:chOff x="7407225" y="4138763"/>
            <a:chExt cx="1935644" cy="1980000"/>
          </a:xfrm>
        </p:grpSpPr>
        <p:pic>
          <p:nvPicPr>
            <p:cNvPr id="78" name="Picture 6" descr="Imagem relacionada">
              <a:hlinkClick r:id="rId14" action="ppaction://hlinksldjump"/>
              <a:extLst>
                <a:ext uri="{FF2B5EF4-FFF2-40B4-BE49-F238E27FC236}">
                  <a16:creationId xmlns:a16="http://schemas.microsoft.com/office/drawing/2014/main" id="{47188AEE-D91C-4508-A46E-943EDE3C19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686" y="4567816"/>
              <a:ext cx="1106722" cy="1106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Retângulo de cantos arredondados 187">
              <a:extLst>
                <a:ext uri="{FF2B5EF4-FFF2-40B4-BE49-F238E27FC236}">
                  <a16:creationId xmlns:a16="http://schemas.microsoft.com/office/drawing/2014/main" id="{A824B875-13C9-4DE4-8FF5-E1BC2851D846}"/>
                </a:ext>
              </a:extLst>
            </p:cNvPr>
            <p:cNvSpPr/>
            <p:nvPr/>
          </p:nvSpPr>
          <p:spPr>
            <a:xfrm>
              <a:off x="7407225" y="4138763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REVISÃO E PLANEJAMENTO DA SPRINT</a:t>
              </a:r>
            </a:p>
          </p:txBody>
        </p:sp>
        <p:pic>
          <p:nvPicPr>
            <p:cNvPr id="80" name="Picture 2" descr="Resultado de imagem para persona colorido png">
              <a:extLst>
                <a:ext uri="{FF2B5EF4-FFF2-40B4-BE49-F238E27FC236}">
                  <a16:creationId xmlns:a16="http://schemas.microsoft.com/office/drawing/2014/main" id="{15FF2418-2233-4C10-AE45-35C839B112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0990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2" descr="Resultado de imagem para persona colorido png">
              <a:extLst>
                <a:ext uri="{FF2B5EF4-FFF2-40B4-BE49-F238E27FC236}">
                  <a16:creationId xmlns:a16="http://schemas.microsoft.com/office/drawing/2014/main" id="{86AB465A-1278-4C14-9261-4698E9110C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0397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2" name="Agrupar 81">
            <a:extLst>
              <a:ext uri="{FF2B5EF4-FFF2-40B4-BE49-F238E27FC236}">
                <a16:creationId xmlns:a16="http://schemas.microsoft.com/office/drawing/2014/main" id="{9A889DF5-4B7D-4377-8035-E3640956BF79}"/>
              </a:ext>
            </a:extLst>
          </p:cNvPr>
          <p:cNvGrpSpPr/>
          <p:nvPr/>
        </p:nvGrpSpPr>
        <p:grpSpPr>
          <a:xfrm>
            <a:off x="7458133" y="4660864"/>
            <a:ext cx="1451733" cy="1485000"/>
            <a:chOff x="9944177" y="4138763"/>
            <a:chExt cx="1935644" cy="1980000"/>
          </a:xfrm>
        </p:grpSpPr>
        <p:grpSp>
          <p:nvGrpSpPr>
            <p:cNvPr id="83" name="Grupo 188">
              <a:extLst>
                <a:ext uri="{FF2B5EF4-FFF2-40B4-BE49-F238E27FC236}">
                  <a16:creationId xmlns:a16="http://schemas.microsoft.com/office/drawing/2014/main" id="{382C592A-D134-44DA-9775-6EA4824F033F}"/>
                </a:ext>
              </a:extLst>
            </p:cNvPr>
            <p:cNvGrpSpPr/>
            <p:nvPr/>
          </p:nvGrpSpPr>
          <p:grpSpPr>
            <a:xfrm>
              <a:off x="10474443" y="4504877"/>
              <a:ext cx="875113" cy="1158333"/>
              <a:chOff x="1682878" y="3085438"/>
              <a:chExt cx="756000" cy="802902"/>
            </a:xfrm>
          </p:grpSpPr>
          <p:grpSp>
            <p:nvGrpSpPr>
              <p:cNvPr id="86" name="Grupo 189">
                <a:extLst>
                  <a:ext uri="{FF2B5EF4-FFF2-40B4-BE49-F238E27FC236}">
                    <a16:creationId xmlns:a16="http://schemas.microsoft.com/office/drawing/2014/main" id="{754CA9A5-AA15-4992-A086-A284CFDEB984}"/>
                  </a:ext>
                </a:extLst>
              </p:cNvPr>
              <p:cNvGrpSpPr/>
              <p:nvPr/>
            </p:nvGrpSpPr>
            <p:grpSpPr>
              <a:xfrm>
                <a:off x="1682878" y="3085438"/>
                <a:ext cx="756000" cy="252000"/>
                <a:chOff x="1682878" y="3085438"/>
                <a:chExt cx="756000" cy="252000"/>
              </a:xfrm>
            </p:grpSpPr>
            <p:sp>
              <p:nvSpPr>
                <p:cNvPr id="101" name="Retângulo de cantos arredondados 204">
                  <a:extLst>
                    <a:ext uri="{FF2B5EF4-FFF2-40B4-BE49-F238E27FC236}">
                      <a16:creationId xmlns:a16="http://schemas.microsoft.com/office/drawing/2014/main" id="{2B972E65-E039-44AB-91DF-63BE17586BDF}"/>
                    </a:ext>
                  </a:extLst>
                </p:cNvPr>
                <p:cNvSpPr/>
                <p:nvPr/>
              </p:nvSpPr>
              <p:spPr>
                <a:xfrm>
                  <a:off x="1682878" y="3085438"/>
                  <a:ext cx="756000" cy="252000"/>
                </a:xfrm>
                <a:prstGeom prst="roundRect">
                  <a:avLst>
                    <a:gd name="adj" fmla="val 7848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102" name="Retângulo de cantos arredondados 205">
                  <a:extLst>
                    <a:ext uri="{FF2B5EF4-FFF2-40B4-BE49-F238E27FC236}">
                      <a16:creationId xmlns:a16="http://schemas.microsoft.com/office/drawing/2014/main" id="{597A6860-0402-4F59-87AE-FFA4139CB95C}"/>
                    </a:ext>
                  </a:extLst>
                </p:cNvPr>
                <p:cNvSpPr/>
                <p:nvPr/>
              </p:nvSpPr>
              <p:spPr>
                <a:xfrm>
                  <a:off x="1709308" y="3096142"/>
                  <a:ext cx="108000" cy="1093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pic>
              <p:nvPicPr>
                <p:cNvPr id="103" name="Picture 6" descr="Resultado de imagem para check">
                  <a:extLst>
                    <a:ext uri="{FF2B5EF4-FFF2-40B4-BE49-F238E27FC236}">
                      <a16:creationId xmlns:a16="http://schemas.microsoft.com/office/drawing/2014/main" id="{628DC5B1-A9F2-4B92-A18C-ADA7F03A2B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25234" y="3085465"/>
                  <a:ext cx="105463" cy="108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104" name="Conector reto 103">
                  <a:extLst>
                    <a:ext uri="{FF2B5EF4-FFF2-40B4-BE49-F238E27FC236}">
                      <a16:creationId xmlns:a16="http://schemas.microsoft.com/office/drawing/2014/main" id="{5F7A4136-893E-4A5E-9F83-76470A84A43A}"/>
                    </a:ext>
                  </a:extLst>
                </p:cNvPr>
                <p:cNvCxnSpPr/>
                <p:nvPr/>
              </p:nvCxnSpPr>
              <p:spPr>
                <a:xfrm>
                  <a:off x="1861203" y="3150841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Conector reto 104">
                  <a:extLst>
                    <a:ext uri="{FF2B5EF4-FFF2-40B4-BE49-F238E27FC236}">
                      <a16:creationId xmlns:a16="http://schemas.microsoft.com/office/drawing/2014/main" id="{DDCF1846-82A3-4FF2-8B72-AE6B3A0B0CAD}"/>
                    </a:ext>
                  </a:extLst>
                </p:cNvPr>
                <p:cNvCxnSpPr/>
                <p:nvPr/>
              </p:nvCxnSpPr>
              <p:spPr>
                <a:xfrm>
                  <a:off x="1861203" y="3208361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Conector reto 105">
                  <a:extLst>
                    <a:ext uri="{FF2B5EF4-FFF2-40B4-BE49-F238E27FC236}">
                      <a16:creationId xmlns:a16="http://schemas.microsoft.com/office/drawing/2014/main" id="{AE0EDEDE-7DE7-4EEF-9A68-88198AA59F18}"/>
                    </a:ext>
                  </a:extLst>
                </p:cNvPr>
                <p:cNvCxnSpPr/>
                <p:nvPr/>
              </p:nvCxnSpPr>
              <p:spPr>
                <a:xfrm>
                  <a:off x="1861203" y="3261434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7" name="Grupo 190">
                <a:extLst>
                  <a:ext uri="{FF2B5EF4-FFF2-40B4-BE49-F238E27FC236}">
                    <a16:creationId xmlns:a16="http://schemas.microsoft.com/office/drawing/2014/main" id="{52BEA8AB-F622-4E31-B619-3597B95757D3}"/>
                  </a:ext>
                </a:extLst>
              </p:cNvPr>
              <p:cNvGrpSpPr/>
              <p:nvPr/>
            </p:nvGrpSpPr>
            <p:grpSpPr>
              <a:xfrm>
                <a:off x="1682878" y="3360889"/>
                <a:ext cx="756000" cy="252000"/>
                <a:chOff x="1682878" y="3360889"/>
                <a:chExt cx="756000" cy="252000"/>
              </a:xfrm>
            </p:grpSpPr>
            <p:sp>
              <p:nvSpPr>
                <p:cNvPr id="95" name="Retângulo de cantos arredondados 198">
                  <a:extLst>
                    <a:ext uri="{FF2B5EF4-FFF2-40B4-BE49-F238E27FC236}">
                      <a16:creationId xmlns:a16="http://schemas.microsoft.com/office/drawing/2014/main" id="{E5F51931-E611-4788-8199-2B4AF611DBD3}"/>
                    </a:ext>
                  </a:extLst>
                </p:cNvPr>
                <p:cNvSpPr/>
                <p:nvPr/>
              </p:nvSpPr>
              <p:spPr>
                <a:xfrm>
                  <a:off x="1682878" y="3360889"/>
                  <a:ext cx="756000" cy="252000"/>
                </a:xfrm>
                <a:prstGeom prst="roundRect">
                  <a:avLst>
                    <a:gd name="adj" fmla="val 7848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96" name="Retângulo de cantos arredondados 199">
                  <a:extLst>
                    <a:ext uri="{FF2B5EF4-FFF2-40B4-BE49-F238E27FC236}">
                      <a16:creationId xmlns:a16="http://schemas.microsoft.com/office/drawing/2014/main" id="{D4F70062-1D22-4FDA-B80A-B77F34616C10}"/>
                    </a:ext>
                  </a:extLst>
                </p:cNvPr>
                <p:cNvSpPr/>
                <p:nvPr/>
              </p:nvSpPr>
              <p:spPr>
                <a:xfrm>
                  <a:off x="1709308" y="3371593"/>
                  <a:ext cx="108000" cy="1093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pic>
              <p:nvPicPr>
                <p:cNvPr id="97" name="Picture 6" descr="Resultado de imagem para check">
                  <a:extLst>
                    <a:ext uri="{FF2B5EF4-FFF2-40B4-BE49-F238E27FC236}">
                      <a16:creationId xmlns:a16="http://schemas.microsoft.com/office/drawing/2014/main" id="{B17982CB-C427-40BF-8D94-1B2C8563EF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25234" y="3360916"/>
                  <a:ext cx="105463" cy="108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98" name="Conector reto 97">
                  <a:extLst>
                    <a:ext uri="{FF2B5EF4-FFF2-40B4-BE49-F238E27FC236}">
                      <a16:creationId xmlns:a16="http://schemas.microsoft.com/office/drawing/2014/main" id="{AF96FD25-0021-4B3E-AC37-879311D06DAF}"/>
                    </a:ext>
                  </a:extLst>
                </p:cNvPr>
                <p:cNvCxnSpPr/>
                <p:nvPr/>
              </p:nvCxnSpPr>
              <p:spPr>
                <a:xfrm>
                  <a:off x="1861203" y="3426292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Conector reto 98">
                  <a:extLst>
                    <a:ext uri="{FF2B5EF4-FFF2-40B4-BE49-F238E27FC236}">
                      <a16:creationId xmlns:a16="http://schemas.microsoft.com/office/drawing/2014/main" id="{8FD96032-082B-4BA7-98E1-D2E302A58BD2}"/>
                    </a:ext>
                  </a:extLst>
                </p:cNvPr>
                <p:cNvCxnSpPr/>
                <p:nvPr/>
              </p:nvCxnSpPr>
              <p:spPr>
                <a:xfrm>
                  <a:off x="1861203" y="3483812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Conector reto 99">
                  <a:extLst>
                    <a:ext uri="{FF2B5EF4-FFF2-40B4-BE49-F238E27FC236}">
                      <a16:creationId xmlns:a16="http://schemas.microsoft.com/office/drawing/2014/main" id="{46D032C6-B6B8-4198-AC94-C44F1DA8231F}"/>
                    </a:ext>
                  </a:extLst>
                </p:cNvPr>
                <p:cNvCxnSpPr/>
                <p:nvPr/>
              </p:nvCxnSpPr>
              <p:spPr>
                <a:xfrm>
                  <a:off x="1861203" y="3536885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8" name="Grupo 191">
                <a:extLst>
                  <a:ext uri="{FF2B5EF4-FFF2-40B4-BE49-F238E27FC236}">
                    <a16:creationId xmlns:a16="http://schemas.microsoft.com/office/drawing/2014/main" id="{6B1BDCF4-3396-421C-974E-0B6DF4AFD0D9}"/>
                  </a:ext>
                </a:extLst>
              </p:cNvPr>
              <p:cNvGrpSpPr/>
              <p:nvPr/>
            </p:nvGrpSpPr>
            <p:grpSpPr>
              <a:xfrm>
                <a:off x="1682878" y="3636340"/>
                <a:ext cx="756000" cy="252000"/>
                <a:chOff x="1682878" y="3636340"/>
                <a:chExt cx="756000" cy="252000"/>
              </a:xfrm>
            </p:grpSpPr>
            <p:sp>
              <p:nvSpPr>
                <p:cNvPr id="89" name="Retângulo de cantos arredondados 192">
                  <a:extLst>
                    <a:ext uri="{FF2B5EF4-FFF2-40B4-BE49-F238E27FC236}">
                      <a16:creationId xmlns:a16="http://schemas.microsoft.com/office/drawing/2014/main" id="{778021CE-C453-4A3B-A8DB-C165AEDE3B92}"/>
                    </a:ext>
                  </a:extLst>
                </p:cNvPr>
                <p:cNvSpPr/>
                <p:nvPr/>
              </p:nvSpPr>
              <p:spPr>
                <a:xfrm>
                  <a:off x="1682878" y="3636340"/>
                  <a:ext cx="756000" cy="252000"/>
                </a:xfrm>
                <a:prstGeom prst="roundRect">
                  <a:avLst>
                    <a:gd name="adj" fmla="val 7848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90" name="Retângulo de cantos arredondados 193">
                  <a:extLst>
                    <a:ext uri="{FF2B5EF4-FFF2-40B4-BE49-F238E27FC236}">
                      <a16:creationId xmlns:a16="http://schemas.microsoft.com/office/drawing/2014/main" id="{674ACD19-50AD-4D4F-9543-D15237CC9F57}"/>
                    </a:ext>
                  </a:extLst>
                </p:cNvPr>
                <p:cNvSpPr/>
                <p:nvPr/>
              </p:nvSpPr>
              <p:spPr>
                <a:xfrm>
                  <a:off x="1709308" y="3647044"/>
                  <a:ext cx="108000" cy="1093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pic>
              <p:nvPicPr>
                <p:cNvPr id="91" name="Picture 6" descr="Resultado de imagem para check">
                  <a:extLst>
                    <a:ext uri="{FF2B5EF4-FFF2-40B4-BE49-F238E27FC236}">
                      <a16:creationId xmlns:a16="http://schemas.microsoft.com/office/drawing/2014/main" id="{A7271C8F-E2C4-4562-9BBC-F159AEFB0B9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25234" y="3636367"/>
                  <a:ext cx="105463" cy="108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92" name="Conector reto 91">
                  <a:extLst>
                    <a:ext uri="{FF2B5EF4-FFF2-40B4-BE49-F238E27FC236}">
                      <a16:creationId xmlns:a16="http://schemas.microsoft.com/office/drawing/2014/main" id="{348CC9A4-9E76-4EE3-927D-B867AB860B2D}"/>
                    </a:ext>
                  </a:extLst>
                </p:cNvPr>
                <p:cNvCxnSpPr/>
                <p:nvPr/>
              </p:nvCxnSpPr>
              <p:spPr>
                <a:xfrm>
                  <a:off x="1861203" y="3701743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Conector reto 92">
                  <a:extLst>
                    <a:ext uri="{FF2B5EF4-FFF2-40B4-BE49-F238E27FC236}">
                      <a16:creationId xmlns:a16="http://schemas.microsoft.com/office/drawing/2014/main" id="{8460C9B3-3D69-4FAC-91F7-76AB500D9D1D}"/>
                    </a:ext>
                  </a:extLst>
                </p:cNvPr>
                <p:cNvCxnSpPr/>
                <p:nvPr/>
              </p:nvCxnSpPr>
              <p:spPr>
                <a:xfrm>
                  <a:off x="1861203" y="3759263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Conector reto 93">
                  <a:extLst>
                    <a:ext uri="{FF2B5EF4-FFF2-40B4-BE49-F238E27FC236}">
                      <a16:creationId xmlns:a16="http://schemas.microsoft.com/office/drawing/2014/main" id="{8533C2A7-D1AA-4E77-B494-F7DB4D9EC74E}"/>
                    </a:ext>
                  </a:extLst>
                </p:cNvPr>
                <p:cNvCxnSpPr/>
                <p:nvPr/>
              </p:nvCxnSpPr>
              <p:spPr>
                <a:xfrm>
                  <a:off x="1861203" y="3812336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4" name="Retângulo de cantos arredondados 187">
              <a:extLst>
                <a:ext uri="{FF2B5EF4-FFF2-40B4-BE49-F238E27FC236}">
                  <a16:creationId xmlns:a16="http://schemas.microsoft.com/office/drawing/2014/main" id="{225FB0EC-36D0-495A-863E-C1F58B38F32D}"/>
                </a:ext>
              </a:extLst>
            </p:cNvPr>
            <p:cNvSpPr/>
            <p:nvPr/>
          </p:nvSpPr>
          <p:spPr>
            <a:xfrm>
              <a:off x="9944177" y="4138763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REFINAR O ESCOPO</a:t>
              </a:r>
            </a:p>
          </p:txBody>
        </p:sp>
        <p:pic>
          <p:nvPicPr>
            <p:cNvPr id="85" name="Picture 2" descr="Resultado de imagem para persona colorido png">
              <a:extLst>
                <a:ext uri="{FF2B5EF4-FFF2-40B4-BE49-F238E27FC236}">
                  <a16:creationId xmlns:a16="http://schemas.microsoft.com/office/drawing/2014/main" id="{E978B82C-BE72-4B22-B948-3C583DAB49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8358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7" name="Conector: Angulado 106">
            <a:extLst>
              <a:ext uri="{FF2B5EF4-FFF2-40B4-BE49-F238E27FC236}">
                <a16:creationId xmlns:a16="http://schemas.microsoft.com/office/drawing/2014/main" id="{42823F60-C7C4-4C4B-95E0-7348C1573ACD}"/>
              </a:ext>
            </a:extLst>
          </p:cNvPr>
          <p:cNvCxnSpPr>
            <a:cxnSpLocks/>
            <a:stCxn id="34" idx="2"/>
            <a:endCxn id="79" idx="2"/>
          </p:cNvCxnSpPr>
          <p:nvPr/>
        </p:nvCxnSpPr>
        <p:spPr>
          <a:xfrm rot="16200000" flipH="1">
            <a:off x="3111589" y="2976169"/>
            <a:ext cx="473240" cy="5866152"/>
          </a:xfrm>
          <a:prstGeom prst="bentConnector3">
            <a:avLst>
              <a:gd name="adj1" fmla="val 199789"/>
            </a:avLst>
          </a:prstGeom>
          <a:noFill/>
          <a:ln w="3175">
            <a:solidFill>
              <a:srgbClr val="5B5B65"/>
            </a:solidFill>
            <a:prstDash val="sysDash"/>
            <a:tailEnd type="stealth" w="lg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108" name="Agrupar 107">
            <a:extLst>
              <a:ext uri="{FF2B5EF4-FFF2-40B4-BE49-F238E27FC236}">
                <a16:creationId xmlns:a16="http://schemas.microsoft.com/office/drawing/2014/main" id="{CDD46D74-AE27-4406-ADCA-F1A77E7307C9}"/>
              </a:ext>
            </a:extLst>
          </p:cNvPr>
          <p:cNvGrpSpPr/>
          <p:nvPr/>
        </p:nvGrpSpPr>
        <p:grpSpPr>
          <a:xfrm>
            <a:off x="1230254" y="4660864"/>
            <a:ext cx="3874186" cy="1838321"/>
            <a:chOff x="1640338" y="4138763"/>
            <a:chExt cx="5165581" cy="2451094"/>
          </a:xfrm>
        </p:grpSpPr>
        <p:sp>
          <p:nvSpPr>
            <p:cNvPr id="109" name="Retângulo de cantos arredondados 187">
              <a:extLst>
                <a:ext uri="{FF2B5EF4-FFF2-40B4-BE49-F238E27FC236}">
                  <a16:creationId xmlns:a16="http://schemas.microsoft.com/office/drawing/2014/main" id="{8ADF255C-C441-4E9D-8CA0-A3A3323D60D7}"/>
                </a:ext>
              </a:extLst>
            </p:cNvPr>
            <p:cNvSpPr/>
            <p:nvPr/>
          </p:nvSpPr>
          <p:spPr>
            <a:xfrm>
              <a:off x="1640338" y="4138763"/>
              <a:ext cx="5165581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SPRINT MENSAL</a:t>
              </a:r>
            </a:p>
          </p:txBody>
        </p:sp>
        <p:sp>
          <p:nvSpPr>
            <p:cNvPr id="110" name="Retângulo 109">
              <a:extLst>
                <a:ext uri="{FF2B5EF4-FFF2-40B4-BE49-F238E27FC236}">
                  <a16:creationId xmlns:a16="http://schemas.microsoft.com/office/drawing/2014/main" id="{D6A75656-AF94-48D7-A57B-37A710F82591}"/>
                </a:ext>
              </a:extLst>
            </p:cNvPr>
            <p:cNvSpPr/>
            <p:nvPr/>
          </p:nvSpPr>
          <p:spPr>
            <a:xfrm>
              <a:off x="5666458" y="4743906"/>
              <a:ext cx="1044000" cy="8738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27000" rIns="27000" rtlCol="0" anchor="ctr"/>
            <a:lstStyle/>
            <a:p>
              <a:pPr algn="ctr"/>
              <a:r>
                <a:rPr lang="pt-BR" sz="788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CONSTRUIR</a:t>
              </a:r>
            </a:p>
          </p:txBody>
        </p:sp>
        <p:sp>
          <p:nvSpPr>
            <p:cNvPr id="111" name="Retângulo 110">
              <a:extLst>
                <a:ext uri="{FF2B5EF4-FFF2-40B4-BE49-F238E27FC236}">
                  <a16:creationId xmlns:a16="http://schemas.microsoft.com/office/drawing/2014/main" id="{9EEA29A6-969F-4449-97BE-727A5C54F20F}"/>
                </a:ext>
              </a:extLst>
            </p:cNvPr>
            <p:cNvSpPr/>
            <p:nvPr/>
          </p:nvSpPr>
          <p:spPr>
            <a:xfrm>
              <a:off x="3042244" y="4743906"/>
              <a:ext cx="1044000" cy="85995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27000" rIns="27000" rtlCol="0" anchor="ctr"/>
            <a:lstStyle/>
            <a:p>
              <a:pPr algn="ctr"/>
              <a:r>
                <a:rPr lang="pt-BR" sz="788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HOMOLOGAR</a:t>
              </a:r>
            </a:p>
          </p:txBody>
        </p:sp>
        <p:pic>
          <p:nvPicPr>
            <p:cNvPr id="112" name="Picture 5">
              <a:extLst>
                <a:ext uri="{FF2B5EF4-FFF2-40B4-BE49-F238E27FC236}">
                  <a16:creationId xmlns:a16="http://schemas.microsoft.com/office/drawing/2014/main" id="{9724B076-A694-493D-A712-24C33D5FEC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433906" y="5041646"/>
              <a:ext cx="196993" cy="209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3" name="Picture 5">
              <a:extLst>
                <a:ext uri="{FF2B5EF4-FFF2-40B4-BE49-F238E27FC236}">
                  <a16:creationId xmlns:a16="http://schemas.microsoft.com/office/drawing/2014/main" id="{26BDB12E-8B24-4145-99B5-E0CD453BFD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121800" y="5041646"/>
              <a:ext cx="196993" cy="209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4" name="Picture 5">
              <a:extLst>
                <a:ext uri="{FF2B5EF4-FFF2-40B4-BE49-F238E27FC236}">
                  <a16:creationId xmlns:a16="http://schemas.microsoft.com/office/drawing/2014/main" id="{E6FA78A2-22D8-4260-863F-F1CAE17AFA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09694" y="5041646"/>
              <a:ext cx="196993" cy="209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5" name="Picture 2" descr="Resultado de imagem para persona colorido png">
              <a:extLst>
                <a:ext uri="{FF2B5EF4-FFF2-40B4-BE49-F238E27FC236}">
                  <a16:creationId xmlns:a16="http://schemas.microsoft.com/office/drawing/2014/main" id="{9B9FD5F7-3BD6-43FB-8C19-0AFC4C1236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3420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6" name="Picture 2" descr="Resultado de imagem para persona colorido png">
              <a:extLst>
                <a:ext uri="{FF2B5EF4-FFF2-40B4-BE49-F238E27FC236}">
                  <a16:creationId xmlns:a16="http://schemas.microsoft.com/office/drawing/2014/main" id="{64114D68-CF37-4690-A7E5-DC6C6CCB72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2827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7" name="Agrupar 116">
              <a:extLst>
                <a:ext uri="{FF2B5EF4-FFF2-40B4-BE49-F238E27FC236}">
                  <a16:creationId xmlns:a16="http://schemas.microsoft.com/office/drawing/2014/main" id="{B0D4ECD0-65B6-4BE3-8DC8-D9A85053321D}"/>
                </a:ext>
              </a:extLst>
            </p:cNvPr>
            <p:cNvGrpSpPr/>
            <p:nvPr/>
          </p:nvGrpSpPr>
          <p:grpSpPr>
            <a:xfrm>
              <a:off x="4354350" y="4743906"/>
              <a:ext cx="1044000" cy="859958"/>
              <a:chOff x="4326193" y="4952452"/>
              <a:chExt cx="1044000" cy="859958"/>
            </a:xfrm>
          </p:grpSpPr>
          <p:sp>
            <p:nvSpPr>
              <p:cNvPr id="124" name="Retângulo 123">
                <a:extLst>
                  <a:ext uri="{FF2B5EF4-FFF2-40B4-BE49-F238E27FC236}">
                    <a16:creationId xmlns:a16="http://schemas.microsoft.com/office/drawing/2014/main" id="{A42553DD-03F7-48A1-BB83-8B9C45305B6E}"/>
                  </a:ext>
                </a:extLst>
              </p:cNvPr>
              <p:cNvSpPr/>
              <p:nvPr/>
            </p:nvSpPr>
            <p:spPr>
              <a:xfrm>
                <a:off x="4326193" y="4952452"/>
                <a:ext cx="1044000" cy="41237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TESTES TÉCNICOS</a:t>
                </a:r>
              </a:p>
            </p:txBody>
          </p:sp>
          <p:sp>
            <p:nvSpPr>
              <p:cNvPr id="125" name="Retângulo 124">
                <a:extLst>
                  <a:ext uri="{FF2B5EF4-FFF2-40B4-BE49-F238E27FC236}">
                    <a16:creationId xmlns:a16="http://schemas.microsoft.com/office/drawing/2014/main" id="{33B34DB2-6196-4844-9556-3418A83416A2}"/>
                  </a:ext>
                </a:extLst>
              </p:cNvPr>
              <p:cNvSpPr/>
              <p:nvPr/>
            </p:nvSpPr>
            <p:spPr>
              <a:xfrm>
                <a:off x="4326193" y="5400037"/>
                <a:ext cx="1044000" cy="41237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CTTI</a:t>
                </a:r>
              </a:p>
            </p:txBody>
          </p:sp>
        </p:grpSp>
        <p:grpSp>
          <p:nvGrpSpPr>
            <p:cNvPr id="118" name="Agrupar 117">
              <a:extLst>
                <a:ext uri="{FF2B5EF4-FFF2-40B4-BE49-F238E27FC236}">
                  <a16:creationId xmlns:a16="http://schemas.microsoft.com/office/drawing/2014/main" id="{32405693-6E01-4794-8D5A-BD17477164A6}"/>
                </a:ext>
              </a:extLst>
            </p:cNvPr>
            <p:cNvGrpSpPr/>
            <p:nvPr/>
          </p:nvGrpSpPr>
          <p:grpSpPr>
            <a:xfrm>
              <a:off x="1730138" y="4743906"/>
              <a:ext cx="1044000" cy="859958"/>
              <a:chOff x="1746180" y="5032960"/>
              <a:chExt cx="1044000" cy="859958"/>
            </a:xfrm>
          </p:grpSpPr>
          <p:sp>
            <p:nvSpPr>
              <p:cNvPr id="122" name="Retângulo 121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03FD1DDB-AE12-47E4-A236-50915D3714FF}"/>
                  </a:ext>
                </a:extLst>
              </p:cNvPr>
              <p:cNvSpPr/>
              <p:nvPr/>
            </p:nvSpPr>
            <p:spPr>
              <a:xfrm>
                <a:off x="1746180" y="5032960"/>
                <a:ext cx="1044000" cy="41237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IMPLANTAR</a:t>
                </a:r>
              </a:p>
            </p:txBody>
          </p:sp>
          <p:sp>
            <p:nvSpPr>
              <p:cNvPr id="123" name="Retângulo 122">
                <a:extLst>
                  <a:ext uri="{FF2B5EF4-FFF2-40B4-BE49-F238E27FC236}">
                    <a16:creationId xmlns:a16="http://schemas.microsoft.com/office/drawing/2014/main" id="{A80021C3-F329-4948-AA26-D3B79462D70C}"/>
                  </a:ext>
                </a:extLst>
              </p:cNvPr>
              <p:cNvSpPr/>
              <p:nvPr/>
            </p:nvSpPr>
            <p:spPr>
              <a:xfrm>
                <a:off x="1746180" y="5480545"/>
                <a:ext cx="1044000" cy="41237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OPERAÇÃO ASSISTIDA</a:t>
                </a:r>
              </a:p>
            </p:txBody>
          </p:sp>
        </p:grpSp>
        <p:grpSp>
          <p:nvGrpSpPr>
            <p:cNvPr id="119" name="Agrupar 118">
              <a:extLst>
                <a:ext uri="{FF2B5EF4-FFF2-40B4-BE49-F238E27FC236}">
                  <a16:creationId xmlns:a16="http://schemas.microsoft.com/office/drawing/2014/main" id="{83A1D5AC-910F-48D1-8501-38CB959A56CE}"/>
                </a:ext>
              </a:extLst>
            </p:cNvPr>
            <p:cNvGrpSpPr/>
            <p:nvPr/>
          </p:nvGrpSpPr>
          <p:grpSpPr>
            <a:xfrm>
              <a:off x="5110400" y="5680756"/>
              <a:ext cx="1556558" cy="909101"/>
              <a:chOff x="5720001" y="5648672"/>
              <a:chExt cx="1556558" cy="909101"/>
            </a:xfrm>
          </p:grpSpPr>
          <p:sp>
            <p:nvSpPr>
              <p:cNvPr id="120" name="Retângulo de cantos arredondados 249">
                <a:extLst>
                  <a:ext uri="{FF2B5EF4-FFF2-40B4-BE49-F238E27FC236}">
                    <a16:creationId xmlns:a16="http://schemas.microsoft.com/office/drawing/2014/main" id="{D99E98D0-E0AE-410C-8E27-CB93DD101BC3}"/>
                  </a:ext>
                </a:extLst>
              </p:cNvPr>
              <p:cNvSpPr/>
              <p:nvPr/>
            </p:nvSpPr>
            <p:spPr>
              <a:xfrm>
                <a:off x="5747694" y="5939641"/>
                <a:ext cx="1434869" cy="327163"/>
              </a:xfrm>
              <a:prstGeom prst="roundRect">
                <a:avLst>
                  <a:gd name="adj" fmla="val 4634"/>
                </a:avLst>
              </a:prstGeom>
              <a:solidFill>
                <a:schemeClr val="bg1"/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REUNIÕES DE ACOMPANHAMENTO</a:t>
                </a:r>
              </a:p>
            </p:txBody>
          </p:sp>
          <p:pic>
            <p:nvPicPr>
              <p:cNvPr id="121" name="Picture 4" descr="Resultado de imagem para CÍRCULO png">
                <a:hlinkClick r:id="rId19" action="ppaction://hlinksldjump"/>
                <a:extLst>
                  <a:ext uri="{FF2B5EF4-FFF2-40B4-BE49-F238E27FC236}">
                    <a16:creationId xmlns:a16="http://schemas.microsoft.com/office/drawing/2014/main" id="{63A091D0-E185-4061-8065-0271A7569E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0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20001" y="5648672"/>
                <a:ext cx="1556558" cy="9091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26" name="CaixaDeTexto 125">
            <a:extLst>
              <a:ext uri="{FF2B5EF4-FFF2-40B4-BE49-F238E27FC236}">
                <a16:creationId xmlns:a16="http://schemas.microsoft.com/office/drawing/2014/main" id="{6A2F20C2-B5E5-43E6-9FE0-48D39443A5FD}"/>
              </a:ext>
            </a:extLst>
          </p:cNvPr>
          <p:cNvSpPr txBox="1"/>
          <p:nvPr/>
        </p:nvSpPr>
        <p:spPr>
          <a:xfrm>
            <a:off x="408757" y="6427996"/>
            <a:ext cx="1244251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788" dirty="0">
                <a:latin typeface="Trebuchet MS" panose="020B0603020202020204" pitchFamily="34" charset="0"/>
              </a:rPr>
              <a:t>Revisão e retrospectiva</a:t>
            </a:r>
          </a:p>
        </p:txBody>
      </p:sp>
      <p:sp>
        <p:nvSpPr>
          <p:cNvPr id="127" name="Retângulo 126">
            <a:extLst>
              <a:ext uri="{FF2B5EF4-FFF2-40B4-BE49-F238E27FC236}">
                <a16:creationId xmlns:a16="http://schemas.microsoft.com/office/drawing/2014/main" id="{7F51D589-8E6F-4425-BAE9-2F749A225BEE}"/>
              </a:ext>
            </a:extLst>
          </p:cNvPr>
          <p:cNvSpPr/>
          <p:nvPr/>
        </p:nvSpPr>
        <p:spPr>
          <a:xfrm>
            <a:off x="3785870" y="5796497"/>
            <a:ext cx="1244251" cy="7248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2344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3786190"/>
            <a:ext cx="9144000" cy="1000132"/>
          </a:xfrm>
          <a:prstGeom prst="rect">
            <a:avLst/>
          </a:prstGeom>
          <a:solidFill>
            <a:srgbClr val="A47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Reuniões diárias</a:t>
            </a:r>
          </a:p>
        </p:txBody>
      </p:sp>
      <p:pic>
        <p:nvPicPr>
          <p:cNvPr id="53251" name="Picture 3" descr="C:\Xande\Sintonia\fotos\20181214_145459.jpg"/>
          <p:cNvPicPr>
            <a:picLocks noChangeAspect="1" noChangeArrowheads="1"/>
          </p:cNvPicPr>
          <p:nvPr/>
        </p:nvPicPr>
        <p:blipFill>
          <a:blip r:embed="rId2" cstate="print"/>
          <a:srcRect t="11111"/>
          <a:stretch>
            <a:fillRect/>
          </a:stretch>
        </p:blipFill>
        <p:spPr bwMode="auto">
          <a:xfrm>
            <a:off x="428596" y="4143380"/>
            <a:ext cx="3537000" cy="2358000"/>
          </a:xfrm>
          <a:prstGeom prst="rect">
            <a:avLst/>
          </a:prstGeom>
          <a:noFill/>
        </p:spPr>
      </p:pic>
      <p:pic>
        <p:nvPicPr>
          <p:cNvPr id="53252" name="Picture 4" descr="C:\Xande\Sintonia\fotos\20181214_145504.jpg"/>
          <p:cNvPicPr>
            <a:picLocks noChangeAspect="1" noChangeArrowheads="1"/>
          </p:cNvPicPr>
          <p:nvPr/>
        </p:nvPicPr>
        <p:blipFill>
          <a:blip r:embed="rId3" cstate="print"/>
          <a:srcRect b="16049"/>
          <a:stretch>
            <a:fillRect/>
          </a:stretch>
        </p:blipFill>
        <p:spPr bwMode="auto">
          <a:xfrm>
            <a:off x="5072066" y="1643050"/>
            <a:ext cx="3744161" cy="2357454"/>
          </a:xfrm>
          <a:prstGeom prst="rect">
            <a:avLst/>
          </a:prstGeom>
          <a:noFill/>
        </p:spPr>
      </p:pic>
      <p:pic>
        <p:nvPicPr>
          <p:cNvPr id="53253" name="Picture 5" descr="C:\Xande\Sintonia\fotos\20181214_145508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 b="8901"/>
          <a:stretch>
            <a:fillRect/>
          </a:stretch>
        </p:blipFill>
        <p:spPr bwMode="auto">
          <a:xfrm>
            <a:off x="5072066" y="4138889"/>
            <a:ext cx="3744000" cy="2558050"/>
          </a:xfrm>
          <a:prstGeom prst="rect">
            <a:avLst/>
          </a:prstGeom>
          <a:noFill/>
        </p:spPr>
      </p:pic>
      <p:sp>
        <p:nvSpPr>
          <p:cNvPr id="8" name="Retângulo 7"/>
          <p:cNvSpPr/>
          <p:nvPr/>
        </p:nvSpPr>
        <p:spPr>
          <a:xfrm>
            <a:off x="428596" y="1643050"/>
            <a:ext cx="3500462" cy="23574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3250" name="Picture 2" descr="C:\Xande\Sintonia\fotos\20181214_152917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057" y="1643050"/>
            <a:ext cx="3144001" cy="23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8EF7B1-9E38-45E5-A0F4-1CEA877F2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O dia </a:t>
            </a:r>
            <a:r>
              <a:rPr lang="pt-BR" dirty="0" err="1"/>
              <a:t>dia</a:t>
            </a:r>
            <a:r>
              <a:rPr lang="pt-BR" dirty="0"/>
              <a:t> do P.O. Unimed-BH</a:t>
            </a:r>
          </a:p>
        </p:txBody>
      </p:sp>
      <p:pic>
        <p:nvPicPr>
          <p:cNvPr id="4" name="Picture 2" descr="Resultado de imagem para persona colorido png">
            <a:extLst>
              <a:ext uri="{FF2B5EF4-FFF2-40B4-BE49-F238E27FC236}">
                <a16:creationId xmlns:a16="http://schemas.microsoft.com/office/drawing/2014/main" id="{85400C68-3092-4DF2-B7EA-8DD86F48A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7" y="1625822"/>
            <a:ext cx="526182" cy="526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sultado de imagem para persona colorido png">
            <a:extLst>
              <a:ext uri="{FF2B5EF4-FFF2-40B4-BE49-F238E27FC236}">
                <a16:creationId xmlns:a16="http://schemas.microsoft.com/office/drawing/2014/main" id="{1E2DC7A3-5B52-4C25-8DB3-03039CA87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94" y="1625822"/>
            <a:ext cx="526182" cy="526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515CFA11-BB7A-4819-B99B-2D011EE426E6}"/>
              </a:ext>
            </a:extLst>
          </p:cNvPr>
          <p:cNvSpPr/>
          <p:nvPr/>
        </p:nvSpPr>
        <p:spPr>
          <a:xfrm>
            <a:off x="2768911" y="1556792"/>
            <a:ext cx="550855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spc="225" dirty="0">
                <a:solidFill>
                  <a:srgbClr val="53585A"/>
                </a:solidFill>
                <a:latin typeface="Gill Sans MT" panose="020B0502020104020203" pitchFamily="34" charset="0"/>
              </a:rPr>
              <a:t>Captação e Desenvolvimento</a:t>
            </a:r>
            <a:endParaRPr lang="pt-BR" sz="3000" spc="225" dirty="0">
              <a:latin typeface="Gill Sans MT" panose="020B0502020104020203" pitchFamily="34" charset="0"/>
            </a:endParaRP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F8AD54D5-4AFA-4989-97D6-C17C98E36D46}"/>
              </a:ext>
            </a:extLst>
          </p:cNvPr>
          <p:cNvCxnSpPr/>
          <p:nvPr/>
        </p:nvCxnSpPr>
        <p:spPr>
          <a:xfrm>
            <a:off x="8116477" y="1670246"/>
            <a:ext cx="0" cy="365167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E1DC4EAA-599A-4E04-8908-948A4DA55D75}"/>
              </a:ext>
            </a:extLst>
          </p:cNvPr>
          <p:cNvSpPr txBox="1"/>
          <p:nvPr/>
        </p:nvSpPr>
        <p:spPr>
          <a:xfrm>
            <a:off x="48236" y="1894387"/>
            <a:ext cx="5393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solidFill>
                  <a:schemeClr val="bg1"/>
                </a:solidFill>
              </a:rPr>
              <a:t>GRCO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90A36A7-62B6-4F0D-9542-4AF3E0DE7F0E}"/>
              </a:ext>
            </a:extLst>
          </p:cNvPr>
          <p:cNvSpPr txBox="1"/>
          <p:nvPr/>
        </p:nvSpPr>
        <p:spPr>
          <a:xfrm>
            <a:off x="524228" y="1894387"/>
            <a:ext cx="5393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solidFill>
                  <a:schemeClr val="bg1"/>
                </a:solidFill>
              </a:rPr>
              <a:t>GTIN</a:t>
            </a:r>
          </a:p>
        </p:txBody>
      </p:sp>
      <p:pic>
        <p:nvPicPr>
          <p:cNvPr id="11" name="Picture 2" descr="Resultado de imagem para ICON SCRUM">
            <a:extLst>
              <a:ext uri="{FF2B5EF4-FFF2-40B4-BE49-F238E27FC236}">
                <a16:creationId xmlns:a16="http://schemas.microsoft.com/office/drawing/2014/main" id="{21872A57-2345-49D4-A494-1675438F4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671" y="1628800"/>
            <a:ext cx="502429" cy="44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upo 210">
            <a:extLst>
              <a:ext uri="{FF2B5EF4-FFF2-40B4-BE49-F238E27FC236}">
                <a16:creationId xmlns:a16="http://schemas.microsoft.com/office/drawing/2014/main" id="{C2ED41FD-E728-4A41-92DD-A4394F035BD2}"/>
              </a:ext>
            </a:extLst>
          </p:cNvPr>
          <p:cNvGrpSpPr/>
          <p:nvPr/>
        </p:nvGrpSpPr>
        <p:grpSpPr>
          <a:xfrm>
            <a:off x="8321360" y="4064617"/>
            <a:ext cx="378000" cy="513000"/>
            <a:chOff x="553230" y="3438067"/>
            <a:chExt cx="561196" cy="746310"/>
          </a:xfrm>
        </p:grpSpPr>
        <p:grpSp>
          <p:nvGrpSpPr>
            <p:cNvPr id="13" name="Grupo 211">
              <a:extLst>
                <a:ext uri="{FF2B5EF4-FFF2-40B4-BE49-F238E27FC236}">
                  <a16:creationId xmlns:a16="http://schemas.microsoft.com/office/drawing/2014/main" id="{AF82028D-4255-49C2-97DA-4D1B7A2981B6}"/>
                </a:ext>
              </a:extLst>
            </p:cNvPr>
            <p:cNvGrpSpPr/>
            <p:nvPr/>
          </p:nvGrpSpPr>
          <p:grpSpPr>
            <a:xfrm>
              <a:off x="553230" y="3438067"/>
              <a:ext cx="561196" cy="130805"/>
              <a:chOff x="359555" y="3116092"/>
              <a:chExt cx="561196" cy="130805"/>
            </a:xfrm>
          </p:grpSpPr>
          <p:sp>
            <p:nvSpPr>
              <p:cNvPr id="28" name="Retângulo de cantos arredondados 226">
                <a:extLst>
                  <a:ext uri="{FF2B5EF4-FFF2-40B4-BE49-F238E27FC236}">
                    <a16:creationId xmlns:a16="http://schemas.microsoft.com/office/drawing/2014/main" id="{CDE1C51E-3847-4088-89C9-0FCA0E1CEC81}"/>
                  </a:ext>
                </a:extLst>
              </p:cNvPr>
              <p:cNvSpPr/>
              <p:nvPr/>
            </p:nvSpPr>
            <p:spPr>
              <a:xfrm>
                <a:off x="359555" y="3116092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29" name="Retângulo de cantos arredondados 227">
                <a:extLst>
                  <a:ext uri="{FF2B5EF4-FFF2-40B4-BE49-F238E27FC236}">
                    <a16:creationId xmlns:a16="http://schemas.microsoft.com/office/drawing/2014/main" id="{FEF01D68-AEA0-4C09-9930-760077449F34}"/>
                  </a:ext>
                </a:extLst>
              </p:cNvPr>
              <p:cNvSpPr/>
              <p:nvPr/>
            </p:nvSpPr>
            <p:spPr>
              <a:xfrm>
                <a:off x="385984" y="3126795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30" name="Picture 6" descr="Resultado de imagem para check">
                <a:extLst>
                  <a:ext uri="{FF2B5EF4-FFF2-40B4-BE49-F238E27FC236}">
                    <a16:creationId xmlns:a16="http://schemas.microsoft.com/office/drawing/2014/main" id="{D926D2A4-F27C-4E8C-9EA0-D2278461C8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910" y="3116118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4" name="Grupo 212">
              <a:extLst>
                <a:ext uri="{FF2B5EF4-FFF2-40B4-BE49-F238E27FC236}">
                  <a16:creationId xmlns:a16="http://schemas.microsoft.com/office/drawing/2014/main" id="{D26575EC-2159-428D-AB2F-D2EC1F0D3686}"/>
                </a:ext>
              </a:extLst>
            </p:cNvPr>
            <p:cNvGrpSpPr/>
            <p:nvPr/>
          </p:nvGrpSpPr>
          <p:grpSpPr>
            <a:xfrm>
              <a:off x="553230" y="3593549"/>
              <a:ext cx="561196" cy="130805"/>
              <a:chOff x="359555" y="3271574"/>
              <a:chExt cx="561196" cy="130805"/>
            </a:xfrm>
          </p:grpSpPr>
          <p:sp>
            <p:nvSpPr>
              <p:cNvPr id="25" name="Retângulo de cantos arredondados 223">
                <a:extLst>
                  <a:ext uri="{FF2B5EF4-FFF2-40B4-BE49-F238E27FC236}">
                    <a16:creationId xmlns:a16="http://schemas.microsoft.com/office/drawing/2014/main" id="{EE86936F-FEEB-41AB-9353-7F631CEC4CB5}"/>
                  </a:ext>
                </a:extLst>
              </p:cNvPr>
              <p:cNvSpPr/>
              <p:nvPr/>
            </p:nvSpPr>
            <p:spPr>
              <a:xfrm>
                <a:off x="359555" y="3271574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26" name="Retângulo de cantos arredondados 224">
                <a:extLst>
                  <a:ext uri="{FF2B5EF4-FFF2-40B4-BE49-F238E27FC236}">
                    <a16:creationId xmlns:a16="http://schemas.microsoft.com/office/drawing/2014/main" id="{497452DD-2F75-428B-BFA4-20C45AE3356F}"/>
                  </a:ext>
                </a:extLst>
              </p:cNvPr>
              <p:cNvSpPr/>
              <p:nvPr/>
            </p:nvSpPr>
            <p:spPr>
              <a:xfrm>
                <a:off x="385984" y="3282277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27" name="Picture 6" descr="Resultado de imagem para check">
                <a:extLst>
                  <a:ext uri="{FF2B5EF4-FFF2-40B4-BE49-F238E27FC236}">
                    <a16:creationId xmlns:a16="http://schemas.microsoft.com/office/drawing/2014/main" id="{B2E2BB12-FED3-4A32-BB3A-89DAD17F3A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910" y="3271600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5" name="Grupo 213">
              <a:extLst>
                <a:ext uri="{FF2B5EF4-FFF2-40B4-BE49-F238E27FC236}">
                  <a16:creationId xmlns:a16="http://schemas.microsoft.com/office/drawing/2014/main" id="{365846B4-51C2-4C1A-867C-01EC018C5EFE}"/>
                </a:ext>
              </a:extLst>
            </p:cNvPr>
            <p:cNvGrpSpPr/>
            <p:nvPr/>
          </p:nvGrpSpPr>
          <p:grpSpPr>
            <a:xfrm>
              <a:off x="553230" y="3749031"/>
              <a:ext cx="561196" cy="130805"/>
              <a:chOff x="359555" y="3427056"/>
              <a:chExt cx="561196" cy="130805"/>
            </a:xfrm>
          </p:grpSpPr>
          <p:sp>
            <p:nvSpPr>
              <p:cNvPr id="22" name="Retângulo de cantos arredondados 220">
                <a:extLst>
                  <a:ext uri="{FF2B5EF4-FFF2-40B4-BE49-F238E27FC236}">
                    <a16:creationId xmlns:a16="http://schemas.microsoft.com/office/drawing/2014/main" id="{3F1AAB76-7E33-4709-B125-A1D476496D04}"/>
                  </a:ext>
                </a:extLst>
              </p:cNvPr>
              <p:cNvSpPr/>
              <p:nvPr/>
            </p:nvSpPr>
            <p:spPr>
              <a:xfrm>
                <a:off x="359555" y="3427056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23" name="Retângulo de cantos arredondados 221">
                <a:extLst>
                  <a:ext uri="{FF2B5EF4-FFF2-40B4-BE49-F238E27FC236}">
                    <a16:creationId xmlns:a16="http://schemas.microsoft.com/office/drawing/2014/main" id="{5B1F2257-5764-4CF7-990A-ED3828D508A3}"/>
                  </a:ext>
                </a:extLst>
              </p:cNvPr>
              <p:cNvSpPr/>
              <p:nvPr/>
            </p:nvSpPr>
            <p:spPr>
              <a:xfrm>
                <a:off x="385984" y="3437759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24" name="Picture 6" descr="Resultado de imagem para check">
                <a:extLst>
                  <a:ext uri="{FF2B5EF4-FFF2-40B4-BE49-F238E27FC236}">
                    <a16:creationId xmlns:a16="http://schemas.microsoft.com/office/drawing/2014/main" id="{06487E86-55CC-4079-BC79-A1504C9E3A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910" y="3427082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6" name="Grupo 214">
              <a:extLst>
                <a:ext uri="{FF2B5EF4-FFF2-40B4-BE49-F238E27FC236}">
                  <a16:creationId xmlns:a16="http://schemas.microsoft.com/office/drawing/2014/main" id="{19E6034F-8482-46B2-94CE-EE8A4A5E7241}"/>
                </a:ext>
              </a:extLst>
            </p:cNvPr>
            <p:cNvGrpSpPr/>
            <p:nvPr/>
          </p:nvGrpSpPr>
          <p:grpSpPr>
            <a:xfrm>
              <a:off x="553230" y="3901172"/>
              <a:ext cx="561196" cy="130805"/>
              <a:chOff x="359555" y="3579197"/>
              <a:chExt cx="561196" cy="130805"/>
            </a:xfrm>
          </p:grpSpPr>
          <p:sp>
            <p:nvSpPr>
              <p:cNvPr id="20" name="Retângulo de cantos arredondados 218">
                <a:extLst>
                  <a:ext uri="{FF2B5EF4-FFF2-40B4-BE49-F238E27FC236}">
                    <a16:creationId xmlns:a16="http://schemas.microsoft.com/office/drawing/2014/main" id="{8570B938-2E26-4786-AD3A-32E89175D118}"/>
                  </a:ext>
                </a:extLst>
              </p:cNvPr>
              <p:cNvSpPr/>
              <p:nvPr/>
            </p:nvSpPr>
            <p:spPr>
              <a:xfrm>
                <a:off x="359555" y="3579197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21" name="Retângulo de cantos arredondados 219">
                <a:extLst>
                  <a:ext uri="{FF2B5EF4-FFF2-40B4-BE49-F238E27FC236}">
                    <a16:creationId xmlns:a16="http://schemas.microsoft.com/office/drawing/2014/main" id="{5FDF046B-52FA-4436-B64F-45FF1BD75444}"/>
                  </a:ext>
                </a:extLst>
              </p:cNvPr>
              <p:cNvSpPr/>
              <p:nvPr/>
            </p:nvSpPr>
            <p:spPr>
              <a:xfrm>
                <a:off x="385984" y="3589900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</p:grpSp>
        <p:grpSp>
          <p:nvGrpSpPr>
            <p:cNvPr id="17" name="Grupo 215">
              <a:extLst>
                <a:ext uri="{FF2B5EF4-FFF2-40B4-BE49-F238E27FC236}">
                  <a16:creationId xmlns:a16="http://schemas.microsoft.com/office/drawing/2014/main" id="{BEA24361-5FCB-45BA-92E2-0DEB0C101305}"/>
                </a:ext>
              </a:extLst>
            </p:cNvPr>
            <p:cNvGrpSpPr/>
            <p:nvPr/>
          </p:nvGrpSpPr>
          <p:grpSpPr>
            <a:xfrm>
              <a:off x="553230" y="4053572"/>
              <a:ext cx="561196" cy="130805"/>
              <a:chOff x="359555" y="3731597"/>
              <a:chExt cx="561196" cy="130805"/>
            </a:xfrm>
          </p:grpSpPr>
          <p:sp>
            <p:nvSpPr>
              <p:cNvPr id="18" name="Retângulo de cantos arredondados 216">
                <a:extLst>
                  <a:ext uri="{FF2B5EF4-FFF2-40B4-BE49-F238E27FC236}">
                    <a16:creationId xmlns:a16="http://schemas.microsoft.com/office/drawing/2014/main" id="{A0F28110-2299-4AB2-8AAE-53B128389FA6}"/>
                  </a:ext>
                </a:extLst>
              </p:cNvPr>
              <p:cNvSpPr/>
              <p:nvPr/>
            </p:nvSpPr>
            <p:spPr>
              <a:xfrm>
                <a:off x="359555" y="3731597"/>
                <a:ext cx="561196" cy="13080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19" name="Retângulo de cantos arredondados 217">
                <a:extLst>
                  <a:ext uri="{FF2B5EF4-FFF2-40B4-BE49-F238E27FC236}">
                    <a16:creationId xmlns:a16="http://schemas.microsoft.com/office/drawing/2014/main" id="{4A07646B-DCD0-4433-9066-0AAC9B80D2B6}"/>
                  </a:ext>
                </a:extLst>
              </p:cNvPr>
              <p:cNvSpPr/>
              <p:nvPr/>
            </p:nvSpPr>
            <p:spPr>
              <a:xfrm>
                <a:off x="385984" y="3742300"/>
                <a:ext cx="108000" cy="109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</p:grpSp>
      </p:grpSp>
      <p:pic>
        <p:nvPicPr>
          <p:cNvPr id="31" name="Picture 5">
            <a:extLst>
              <a:ext uri="{FF2B5EF4-FFF2-40B4-BE49-F238E27FC236}">
                <a16:creationId xmlns:a16="http://schemas.microsoft.com/office/drawing/2014/main" id="{8EFC8458-CCB4-4F13-AECA-E3D56E85F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218295" y="5284466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5">
            <a:extLst>
              <a:ext uri="{FF2B5EF4-FFF2-40B4-BE49-F238E27FC236}">
                <a16:creationId xmlns:a16="http://schemas.microsoft.com/office/drawing/2014/main" id="{5D3F8A1C-2A7D-42D9-AAB9-8DDA7C69F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7121008" y="5284466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Grupo 232">
            <a:extLst>
              <a:ext uri="{FF2B5EF4-FFF2-40B4-BE49-F238E27FC236}">
                <a16:creationId xmlns:a16="http://schemas.microsoft.com/office/drawing/2014/main" id="{BCE59DF1-B681-44DC-886E-2251EA07D579}"/>
              </a:ext>
            </a:extLst>
          </p:cNvPr>
          <p:cNvGrpSpPr/>
          <p:nvPr/>
        </p:nvGrpSpPr>
        <p:grpSpPr>
          <a:xfrm flipH="1">
            <a:off x="50994" y="4988626"/>
            <a:ext cx="728281" cy="683999"/>
            <a:chOff x="7907012" y="2976343"/>
            <a:chExt cx="971041" cy="911998"/>
          </a:xfrm>
        </p:grpSpPr>
        <p:pic>
          <p:nvPicPr>
            <p:cNvPr id="34" name="Picture 4" descr="Resultado de imagem para transporte icon png">
              <a:extLst>
                <a:ext uri="{FF2B5EF4-FFF2-40B4-BE49-F238E27FC236}">
                  <a16:creationId xmlns:a16="http://schemas.microsoft.com/office/drawing/2014/main" id="{75947259-0ADB-44A8-85EB-1DDF0F1F47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7012" y="2976343"/>
              <a:ext cx="971041" cy="911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5" name="Grupo 234">
              <a:extLst>
                <a:ext uri="{FF2B5EF4-FFF2-40B4-BE49-F238E27FC236}">
                  <a16:creationId xmlns:a16="http://schemas.microsoft.com/office/drawing/2014/main" id="{B03DDA63-0470-42FB-826C-20BCAC5E2058}"/>
                </a:ext>
              </a:extLst>
            </p:cNvPr>
            <p:cNvGrpSpPr/>
            <p:nvPr/>
          </p:nvGrpSpPr>
          <p:grpSpPr>
            <a:xfrm>
              <a:off x="7959427" y="3277335"/>
              <a:ext cx="467023" cy="180000"/>
              <a:chOff x="7965777" y="3309085"/>
              <a:chExt cx="467023" cy="180000"/>
            </a:xfrm>
          </p:grpSpPr>
          <p:sp>
            <p:nvSpPr>
              <p:cNvPr id="43" name="Retângulo de cantos arredondados 242">
                <a:extLst>
                  <a:ext uri="{FF2B5EF4-FFF2-40B4-BE49-F238E27FC236}">
                    <a16:creationId xmlns:a16="http://schemas.microsoft.com/office/drawing/2014/main" id="{4C7C67A0-C753-4708-936F-5E4972F80B10}"/>
                  </a:ext>
                </a:extLst>
              </p:cNvPr>
              <p:cNvSpPr/>
              <p:nvPr/>
            </p:nvSpPr>
            <p:spPr>
              <a:xfrm>
                <a:off x="7965777" y="3309085"/>
                <a:ext cx="467023" cy="180000"/>
              </a:xfrm>
              <a:prstGeom prst="roundRect">
                <a:avLst>
                  <a:gd name="adj" fmla="val 784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44" name="Retângulo de cantos arredondados 243">
                <a:extLst>
                  <a:ext uri="{FF2B5EF4-FFF2-40B4-BE49-F238E27FC236}">
                    <a16:creationId xmlns:a16="http://schemas.microsoft.com/office/drawing/2014/main" id="{292E5811-1CD5-4B39-9F2A-B96DED6790B1}"/>
                  </a:ext>
                </a:extLst>
              </p:cNvPr>
              <p:cNvSpPr/>
              <p:nvPr/>
            </p:nvSpPr>
            <p:spPr>
              <a:xfrm>
                <a:off x="7992207" y="3319789"/>
                <a:ext cx="108000" cy="109398"/>
              </a:xfrm>
              <a:prstGeom prst="roundRect">
                <a:avLst/>
              </a:prstGeom>
              <a:solidFill>
                <a:srgbClr val="B1D34B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45" name="Picture 6" descr="Resultado de imagem para check">
                <a:extLst>
                  <a:ext uri="{FF2B5EF4-FFF2-40B4-BE49-F238E27FC236}">
                    <a16:creationId xmlns:a16="http://schemas.microsoft.com/office/drawing/2014/main" id="{BC59F76B-1265-4C3B-A25F-65EC7C2C88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8133" y="3309112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6" name="Conector reto 45">
                <a:extLst>
                  <a:ext uri="{FF2B5EF4-FFF2-40B4-BE49-F238E27FC236}">
                    <a16:creationId xmlns:a16="http://schemas.microsoft.com/office/drawing/2014/main" id="{671F02C6-13A8-4F64-BD06-BE26F40FAFE9}"/>
                  </a:ext>
                </a:extLst>
              </p:cNvPr>
              <p:cNvCxnSpPr/>
              <p:nvPr/>
            </p:nvCxnSpPr>
            <p:spPr>
              <a:xfrm>
                <a:off x="8118702" y="3345913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ector reto 46">
                <a:extLst>
                  <a:ext uri="{FF2B5EF4-FFF2-40B4-BE49-F238E27FC236}">
                    <a16:creationId xmlns:a16="http://schemas.microsoft.com/office/drawing/2014/main" id="{88EC379C-FFEE-46D6-8107-2C3FD64FAD35}"/>
                  </a:ext>
                </a:extLst>
              </p:cNvPr>
              <p:cNvCxnSpPr/>
              <p:nvPr/>
            </p:nvCxnSpPr>
            <p:spPr>
              <a:xfrm>
                <a:off x="8118702" y="3403433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ector reto 47">
                <a:extLst>
                  <a:ext uri="{FF2B5EF4-FFF2-40B4-BE49-F238E27FC236}">
                    <a16:creationId xmlns:a16="http://schemas.microsoft.com/office/drawing/2014/main" id="{7B1D0AB6-F6A7-46F3-9D0D-E1420ADEE8A5}"/>
                  </a:ext>
                </a:extLst>
              </p:cNvPr>
              <p:cNvCxnSpPr/>
              <p:nvPr/>
            </p:nvCxnSpPr>
            <p:spPr>
              <a:xfrm>
                <a:off x="8118702" y="3456506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o 235">
              <a:extLst>
                <a:ext uri="{FF2B5EF4-FFF2-40B4-BE49-F238E27FC236}">
                  <a16:creationId xmlns:a16="http://schemas.microsoft.com/office/drawing/2014/main" id="{64184BF7-1E35-4285-8AAA-0D5013014EC7}"/>
                </a:ext>
              </a:extLst>
            </p:cNvPr>
            <p:cNvGrpSpPr/>
            <p:nvPr/>
          </p:nvGrpSpPr>
          <p:grpSpPr>
            <a:xfrm>
              <a:off x="7959427" y="3470440"/>
              <a:ext cx="467023" cy="180000"/>
              <a:chOff x="7965777" y="3540290"/>
              <a:chExt cx="467023" cy="180000"/>
            </a:xfrm>
          </p:grpSpPr>
          <p:sp>
            <p:nvSpPr>
              <p:cNvPr id="37" name="Retângulo de cantos arredondados 236">
                <a:extLst>
                  <a:ext uri="{FF2B5EF4-FFF2-40B4-BE49-F238E27FC236}">
                    <a16:creationId xmlns:a16="http://schemas.microsoft.com/office/drawing/2014/main" id="{79B37602-A7B1-4281-8815-0462A1987950}"/>
                  </a:ext>
                </a:extLst>
              </p:cNvPr>
              <p:cNvSpPr/>
              <p:nvPr/>
            </p:nvSpPr>
            <p:spPr>
              <a:xfrm>
                <a:off x="7965777" y="3540290"/>
                <a:ext cx="467023" cy="180000"/>
              </a:xfrm>
              <a:prstGeom prst="roundRect">
                <a:avLst>
                  <a:gd name="adj" fmla="val 784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38" name="Retângulo de cantos arredondados 237">
                <a:extLst>
                  <a:ext uri="{FF2B5EF4-FFF2-40B4-BE49-F238E27FC236}">
                    <a16:creationId xmlns:a16="http://schemas.microsoft.com/office/drawing/2014/main" id="{AAE9FAEA-888B-47AE-ACA1-EB7B9C397454}"/>
                  </a:ext>
                </a:extLst>
              </p:cNvPr>
              <p:cNvSpPr/>
              <p:nvPr/>
            </p:nvSpPr>
            <p:spPr>
              <a:xfrm>
                <a:off x="7992207" y="3550994"/>
                <a:ext cx="108000" cy="109398"/>
              </a:xfrm>
              <a:prstGeom prst="roundRect">
                <a:avLst/>
              </a:prstGeom>
              <a:solidFill>
                <a:srgbClr val="B1D34B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pic>
            <p:nvPicPr>
              <p:cNvPr id="39" name="Picture 6" descr="Resultado de imagem para check">
                <a:extLst>
                  <a:ext uri="{FF2B5EF4-FFF2-40B4-BE49-F238E27FC236}">
                    <a16:creationId xmlns:a16="http://schemas.microsoft.com/office/drawing/2014/main" id="{BE7A343D-B8F4-4A7B-82E9-061214CC33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8133" y="3540317"/>
                <a:ext cx="105463" cy="10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0" name="Conector reto 39">
                <a:extLst>
                  <a:ext uri="{FF2B5EF4-FFF2-40B4-BE49-F238E27FC236}">
                    <a16:creationId xmlns:a16="http://schemas.microsoft.com/office/drawing/2014/main" id="{BF159476-9003-4F03-A570-BA1568BDB230}"/>
                  </a:ext>
                </a:extLst>
              </p:cNvPr>
              <p:cNvCxnSpPr/>
              <p:nvPr/>
            </p:nvCxnSpPr>
            <p:spPr>
              <a:xfrm>
                <a:off x="8118702" y="3577118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ector reto 40">
                <a:extLst>
                  <a:ext uri="{FF2B5EF4-FFF2-40B4-BE49-F238E27FC236}">
                    <a16:creationId xmlns:a16="http://schemas.microsoft.com/office/drawing/2014/main" id="{7D6B0F92-28C8-47E4-A242-87A7D944CDCF}"/>
                  </a:ext>
                </a:extLst>
              </p:cNvPr>
              <p:cNvCxnSpPr/>
              <p:nvPr/>
            </p:nvCxnSpPr>
            <p:spPr>
              <a:xfrm>
                <a:off x="8118702" y="3634638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ector reto 41">
                <a:extLst>
                  <a:ext uri="{FF2B5EF4-FFF2-40B4-BE49-F238E27FC236}">
                    <a16:creationId xmlns:a16="http://schemas.microsoft.com/office/drawing/2014/main" id="{F1F2BA28-DB81-4BEE-8306-EA454FC51E4E}"/>
                  </a:ext>
                </a:extLst>
              </p:cNvPr>
              <p:cNvCxnSpPr/>
              <p:nvPr/>
            </p:nvCxnSpPr>
            <p:spPr>
              <a:xfrm>
                <a:off x="8118702" y="3687711"/>
                <a:ext cx="25200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9" name="Picture 5">
            <a:extLst>
              <a:ext uri="{FF2B5EF4-FFF2-40B4-BE49-F238E27FC236}">
                <a16:creationId xmlns:a16="http://schemas.microsoft.com/office/drawing/2014/main" id="{33D961F0-65AF-4A70-90B6-16D16EDFE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893130" y="5284466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5">
            <a:extLst>
              <a:ext uri="{FF2B5EF4-FFF2-40B4-BE49-F238E27FC236}">
                <a16:creationId xmlns:a16="http://schemas.microsoft.com/office/drawing/2014/main" id="{E3C8E2ED-831C-437B-8C07-B7332719F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002336" y="3109888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5">
            <a:extLst>
              <a:ext uri="{FF2B5EF4-FFF2-40B4-BE49-F238E27FC236}">
                <a16:creationId xmlns:a16="http://schemas.microsoft.com/office/drawing/2014/main" id="{3B1FBACC-49DB-4C04-8AB9-0CD919463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430348" y="3109888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5">
            <a:extLst>
              <a:ext uri="{FF2B5EF4-FFF2-40B4-BE49-F238E27FC236}">
                <a16:creationId xmlns:a16="http://schemas.microsoft.com/office/drawing/2014/main" id="{C2870E67-F02E-46CE-9F72-E2A37E7C9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858361" y="3109888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5">
            <a:extLst>
              <a:ext uri="{FF2B5EF4-FFF2-40B4-BE49-F238E27FC236}">
                <a16:creationId xmlns:a16="http://schemas.microsoft.com/office/drawing/2014/main" id="{1119B522-EA48-428E-A6AE-FF961C919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7260" y="4189491"/>
            <a:ext cx="223268" cy="23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4" name="Agrupar 53">
            <a:extLst>
              <a:ext uri="{FF2B5EF4-FFF2-40B4-BE49-F238E27FC236}">
                <a16:creationId xmlns:a16="http://schemas.microsoft.com/office/drawing/2014/main" id="{371F21A7-DA45-40EC-9B88-4ADAFD92ECA8}"/>
              </a:ext>
            </a:extLst>
          </p:cNvPr>
          <p:cNvGrpSpPr/>
          <p:nvPr/>
        </p:nvGrpSpPr>
        <p:grpSpPr>
          <a:xfrm>
            <a:off x="174097" y="2486287"/>
            <a:ext cx="1451733" cy="1485000"/>
            <a:chOff x="232129" y="1239326"/>
            <a:chExt cx="1935644" cy="1980000"/>
          </a:xfrm>
        </p:grpSpPr>
        <p:pic>
          <p:nvPicPr>
            <p:cNvPr id="55" name="Picture 2" descr="Resultado de imagem para lupa png">
              <a:hlinkClick r:id="rId7" action="ppaction://hlinksldjump"/>
              <a:extLst>
                <a:ext uri="{FF2B5EF4-FFF2-40B4-BE49-F238E27FC236}">
                  <a16:creationId xmlns:a16="http://schemas.microsoft.com/office/drawing/2014/main" id="{7DC01144-F7B0-4DDF-833A-CAE7A0FD7E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739578" y="1830272"/>
              <a:ext cx="920746" cy="904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Retângulo de cantos arredondados 187">
              <a:extLst>
                <a:ext uri="{FF2B5EF4-FFF2-40B4-BE49-F238E27FC236}">
                  <a16:creationId xmlns:a16="http://schemas.microsoft.com/office/drawing/2014/main" id="{EB514380-914A-4F91-9C5E-A595BC4BA02E}"/>
                </a:ext>
              </a:extLst>
            </p:cNvPr>
            <p:cNvSpPr/>
            <p:nvPr/>
          </p:nvSpPr>
          <p:spPr>
            <a:xfrm>
              <a:off x="232129" y="1239326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CAPTAR AS NECESSIDADES</a:t>
              </a:r>
            </a:p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RELACIONAR COM AS ÁREAS</a:t>
              </a:r>
            </a:p>
          </p:txBody>
        </p:sp>
        <p:pic>
          <p:nvPicPr>
            <p:cNvPr id="57" name="Picture 2" descr="Resultado de imagem para persona colorido png">
              <a:extLst>
                <a:ext uri="{FF2B5EF4-FFF2-40B4-BE49-F238E27FC236}">
                  <a16:creationId xmlns:a16="http://schemas.microsoft.com/office/drawing/2014/main" id="{AF02B7BE-1BD1-45A9-A28C-C22F07BA6B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445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2" descr="Resultado de imagem para persona colorido png">
              <a:extLst>
                <a:ext uri="{FF2B5EF4-FFF2-40B4-BE49-F238E27FC236}">
                  <a16:creationId xmlns:a16="http://schemas.microsoft.com/office/drawing/2014/main" id="{D60DADBA-BCBC-4BBC-9EA8-1C66CBA15E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852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9" name="Agrupar 58">
            <a:extLst>
              <a:ext uri="{FF2B5EF4-FFF2-40B4-BE49-F238E27FC236}">
                <a16:creationId xmlns:a16="http://schemas.microsoft.com/office/drawing/2014/main" id="{8C25A5EB-66A5-4739-9D39-CC7777684689}"/>
              </a:ext>
            </a:extLst>
          </p:cNvPr>
          <p:cNvGrpSpPr/>
          <p:nvPr/>
        </p:nvGrpSpPr>
        <p:grpSpPr>
          <a:xfrm>
            <a:off x="7458133" y="2486287"/>
            <a:ext cx="1451733" cy="1485000"/>
            <a:chOff x="9944177" y="1239326"/>
            <a:chExt cx="1935644" cy="1980000"/>
          </a:xfrm>
        </p:grpSpPr>
        <p:grpSp>
          <p:nvGrpSpPr>
            <p:cNvPr id="60" name="Grupo 314">
              <a:extLst>
                <a:ext uri="{FF2B5EF4-FFF2-40B4-BE49-F238E27FC236}">
                  <a16:creationId xmlns:a16="http://schemas.microsoft.com/office/drawing/2014/main" id="{DB1DD5F8-9FB8-450F-84FA-6C456DC52371}"/>
                </a:ext>
              </a:extLst>
            </p:cNvPr>
            <p:cNvGrpSpPr/>
            <p:nvPr/>
          </p:nvGrpSpPr>
          <p:grpSpPr>
            <a:xfrm>
              <a:off x="10323439" y="1940166"/>
              <a:ext cx="1177121" cy="787441"/>
              <a:chOff x="-2215366" y="2546350"/>
              <a:chExt cx="1177121" cy="787441"/>
            </a:xfrm>
          </p:grpSpPr>
          <p:sp>
            <p:nvSpPr>
              <p:cNvPr id="64" name="Paralelogramo 63">
                <a:extLst>
                  <a:ext uri="{FF2B5EF4-FFF2-40B4-BE49-F238E27FC236}">
                    <a16:creationId xmlns:a16="http://schemas.microsoft.com/office/drawing/2014/main" id="{BFA98F39-CED5-46E9-8788-629E24AD18A9}"/>
                  </a:ext>
                </a:extLst>
              </p:cNvPr>
              <p:cNvSpPr/>
              <p:nvPr/>
            </p:nvSpPr>
            <p:spPr>
              <a:xfrm>
                <a:off x="-2067422" y="2786014"/>
                <a:ext cx="916969" cy="45719"/>
              </a:xfrm>
              <a:prstGeom prst="parallelogram">
                <a:avLst>
                  <a:gd name="adj" fmla="val 596228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65" name="Paralelogramo 64">
                <a:extLst>
                  <a:ext uri="{FF2B5EF4-FFF2-40B4-BE49-F238E27FC236}">
                    <a16:creationId xmlns:a16="http://schemas.microsoft.com/office/drawing/2014/main" id="{AA02E679-974F-479D-9BB3-C1E4FDF0C0B4}"/>
                  </a:ext>
                </a:extLst>
              </p:cNvPr>
              <p:cNvSpPr/>
              <p:nvPr/>
            </p:nvSpPr>
            <p:spPr>
              <a:xfrm>
                <a:off x="-1919218" y="3061599"/>
                <a:ext cx="604917" cy="36000"/>
              </a:xfrm>
              <a:prstGeom prst="parallelogram">
                <a:avLst>
                  <a:gd name="adj" fmla="val 466529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66" name="Trapezoide 65">
                <a:extLst>
                  <a:ext uri="{FF2B5EF4-FFF2-40B4-BE49-F238E27FC236}">
                    <a16:creationId xmlns:a16="http://schemas.microsoft.com/office/drawing/2014/main" id="{971DEE03-8C85-469E-A027-8067CC855CE7}"/>
                  </a:ext>
                </a:extLst>
              </p:cNvPr>
              <p:cNvSpPr/>
              <p:nvPr/>
            </p:nvSpPr>
            <p:spPr>
              <a:xfrm flipV="1">
                <a:off x="-2215366" y="2546350"/>
                <a:ext cx="1177121" cy="240710"/>
              </a:xfrm>
              <a:prstGeom prst="trapezoid">
                <a:avLst>
                  <a:gd name="adj" fmla="val 52097"/>
                </a:avLst>
              </a:prstGeom>
              <a:solidFill>
                <a:srgbClr val="B1D34B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67" name="Trapezoide 66">
                <a:extLst>
                  <a:ext uri="{FF2B5EF4-FFF2-40B4-BE49-F238E27FC236}">
                    <a16:creationId xmlns:a16="http://schemas.microsoft.com/office/drawing/2014/main" id="{ACC3BBD2-CC39-4128-973D-8AEBC617B572}"/>
                  </a:ext>
                </a:extLst>
              </p:cNvPr>
              <p:cNvSpPr/>
              <p:nvPr/>
            </p:nvSpPr>
            <p:spPr>
              <a:xfrm flipV="1">
                <a:off x="-2067422" y="2819226"/>
                <a:ext cx="881232" cy="241200"/>
              </a:xfrm>
              <a:prstGeom prst="trapezoid">
                <a:avLst>
                  <a:gd name="adj" fmla="val 53413"/>
                </a:avLst>
              </a:prstGeom>
              <a:solidFill>
                <a:srgbClr val="00995D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  <p:sp>
            <p:nvSpPr>
              <p:cNvPr id="68" name="Trapezoide 67">
                <a:extLst>
                  <a:ext uri="{FF2B5EF4-FFF2-40B4-BE49-F238E27FC236}">
                    <a16:creationId xmlns:a16="http://schemas.microsoft.com/office/drawing/2014/main" id="{D4F7E5C0-FFD5-4B61-B175-A89B9E2EB5E3}"/>
                  </a:ext>
                </a:extLst>
              </p:cNvPr>
              <p:cNvSpPr/>
              <p:nvPr/>
            </p:nvSpPr>
            <p:spPr>
              <a:xfrm flipV="1">
                <a:off x="-1923657" y="3092591"/>
                <a:ext cx="593702" cy="241200"/>
              </a:xfrm>
              <a:prstGeom prst="trapezoid">
                <a:avLst>
                  <a:gd name="adj" fmla="val 53413"/>
                </a:avLst>
              </a:prstGeom>
              <a:solidFill>
                <a:srgbClr val="00401A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 sz="788">
                  <a:latin typeface="Trebuchet MS" panose="020B0603020202020204" pitchFamily="34" charset="0"/>
                </a:endParaRPr>
              </a:p>
            </p:txBody>
          </p:sp>
        </p:grpSp>
        <p:sp>
          <p:nvSpPr>
            <p:cNvPr id="61" name="Retângulo de cantos arredondados 187">
              <a:hlinkClick r:id="rId10" action="ppaction://hlinksldjump"/>
              <a:extLst>
                <a:ext uri="{FF2B5EF4-FFF2-40B4-BE49-F238E27FC236}">
                  <a16:creationId xmlns:a16="http://schemas.microsoft.com/office/drawing/2014/main" id="{C5635535-599C-4068-9B68-C8F96D830360}"/>
                </a:ext>
              </a:extLst>
            </p:cNvPr>
            <p:cNvSpPr/>
            <p:nvPr/>
          </p:nvSpPr>
          <p:spPr>
            <a:xfrm>
              <a:off x="9944177" y="1239326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PRIORIZAR</a:t>
              </a:r>
            </a:p>
          </p:txBody>
        </p:sp>
        <p:pic>
          <p:nvPicPr>
            <p:cNvPr id="62" name="Picture 2" descr="Resultado de imagem para persona colorido png">
              <a:extLst>
                <a:ext uri="{FF2B5EF4-FFF2-40B4-BE49-F238E27FC236}">
                  <a16:creationId xmlns:a16="http://schemas.microsoft.com/office/drawing/2014/main" id="{9E2E11D3-9BC3-4C90-BC69-1E4BA5F718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4580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2" descr="Resultado de imagem para persona colorido png">
              <a:extLst>
                <a:ext uri="{FF2B5EF4-FFF2-40B4-BE49-F238E27FC236}">
                  <a16:creationId xmlns:a16="http://schemas.microsoft.com/office/drawing/2014/main" id="{DD5570E8-3E54-47E3-B247-2CA738A2BE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53987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9" name="Agrupar 68">
            <a:extLst>
              <a:ext uri="{FF2B5EF4-FFF2-40B4-BE49-F238E27FC236}">
                <a16:creationId xmlns:a16="http://schemas.microsoft.com/office/drawing/2014/main" id="{DDD9FF7C-EAEC-45B6-92EB-1B35E87ABEE0}"/>
              </a:ext>
            </a:extLst>
          </p:cNvPr>
          <p:cNvGrpSpPr/>
          <p:nvPr/>
        </p:nvGrpSpPr>
        <p:grpSpPr>
          <a:xfrm>
            <a:off x="5030122" y="2486287"/>
            <a:ext cx="1451733" cy="1485000"/>
            <a:chOff x="6706829" y="1239326"/>
            <a:chExt cx="1935644" cy="1980000"/>
          </a:xfrm>
        </p:grpSpPr>
        <p:sp>
          <p:nvSpPr>
            <p:cNvPr id="70" name="Retângulo de cantos arredondados 187">
              <a:extLst>
                <a:ext uri="{FF2B5EF4-FFF2-40B4-BE49-F238E27FC236}">
                  <a16:creationId xmlns:a16="http://schemas.microsoft.com/office/drawing/2014/main" id="{BD014A5A-6F12-42B2-B114-58F56A0F85C9}"/>
                </a:ext>
              </a:extLst>
            </p:cNvPr>
            <p:cNvSpPr/>
            <p:nvPr/>
          </p:nvSpPr>
          <p:spPr>
            <a:xfrm>
              <a:off x="6706829" y="1239326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r>
                <a:rPr lang="pt-BR" sz="788" dirty="0">
                  <a:latin typeface="Trebuchet MS" panose="020B0603020202020204" pitchFamily="34" charset="0"/>
                </a:rPr>
                <a:t>FORMALIZAR A NECESSIDADE</a:t>
              </a:r>
            </a:p>
          </p:txBody>
        </p:sp>
        <p:pic>
          <p:nvPicPr>
            <p:cNvPr id="71" name="Picture 8" descr="Resultado de imagem para SISTEMA ícone">
              <a:hlinkClick r:id="rId11" action="ppaction://hlinksldjump"/>
              <a:extLst>
                <a:ext uri="{FF2B5EF4-FFF2-40B4-BE49-F238E27FC236}">
                  <a16:creationId xmlns:a16="http://schemas.microsoft.com/office/drawing/2014/main" id="{6BDD5685-4F99-4897-88EE-41DEC91304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96082" y="1414293"/>
              <a:ext cx="1357139" cy="13571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2" descr="Resultado de imagem para persona colorido png">
              <a:extLst>
                <a:ext uri="{FF2B5EF4-FFF2-40B4-BE49-F238E27FC236}">
                  <a16:creationId xmlns:a16="http://schemas.microsoft.com/office/drawing/2014/main" id="{EAA8772D-CC2C-4BDD-8B5D-F6EFFDAE0F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3375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3" name="Agrupar 72">
            <a:extLst>
              <a:ext uri="{FF2B5EF4-FFF2-40B4-BE49-F238E27FC236}">
                <a16:creationId xmlns:a16="http://schemas.microsoft.com/office/drawing/2014/main" id="{516D0CD2-31C6-441F-ACE8-91C7AD2ADF8B}"/>
              </a:ext>
            </a:extLst>
          </p:cNvPr>
          <p:cNvGrpSpPr/>
          <p:nvPr/>
        </p:nvGrpSpPr>
        <p:grpSpPr>
          <a:xfrm>
            <a:off x="2598283" y="2486287"/>
            <a:ext cx="1455560" cy="1485000"/>
            <a:chOff x="3464376" y="1239326"/>
            <a:chExt cx="1940747" cy="1980000"/>
          </a:xfrm>
        </p:grpSpPr>
        <p:pic>
          <p:nvPicPr>
            <p:cNvPr id="74" name="Picture 4" descr="Resultado de imagem para ESCREVER PNG">
              <a:extLst>
                <a:ext uri="{FF2B5EF4-FFF2-40B4-BE49-F238E27FC236}">
                  <a16:creationId xmlns:a16="http://schemas.microsoft.com/office/drawing/2014/main" id="{3CB28CF5-8A8B-4120-95E7-5096BB7A90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7663" y="1666162"/>
              <a:ext cx="1119276" cy="1119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5" name="Retângulo de cantos arredondados 187">
              <a:extLst>
                <a:ext uri="{FF2B5EF4-FFF2-40B4-BE49-F238E27FC236}">
                  <a16:creationId xmlns:a16="http://schemas.microsoft.com/office/drawing/2014/main" id="{709A2F49-3E27-4804-A22A-E65DF429AD50}"/>
                </a:ext>
              </a:extLst>
            </p:cNvPr>
            <p:cNvSpPr/>
            <p:nvPr/>
          </p:nvSpPr>
          <p:spPr>
            <a:xfrm>
              <a:off x="3469479" y="1239326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27000" rIns="27000" rtlCol="0" anchor="b"/>
            <a:lstStyle/>
            <a:p>
              <a:r>
                <a:rPr lang="pt-BR" sz="788" dirty="0">
                  <a:latin typeface="Trebuchet MS" panose="020B0603020202020204" pitchFamily="34" charset="0"/>
                </a:rPr>
                <a:t>DESCREVER AS NECESSIDADES</a:t>
              </a:r>
            </a:p>
          </p:txBody>
        </p:sp>
        <p:pic>
          <p:nvPicPr>
            <p:cNvPr id="76" name="Picture 2" descr="Resultado de imagem para persona colorido png">
              <a:extLst>
                <a:ext uri="{FF2B5EF4-FFF2-40B4-BE49-F238E27FC236}">
                  <a16:creationId xmlns:a16="http://schemas.microsoft.com/office/drawing/2014/main" id="{8DB57C94-4353-4664-9907-BDE04F4CE7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4376" y="129641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7" name="Agrupar 76">
            <a:extLst>
              <a:ext uri="{FF2B5EF4-FFF2-40B4-BE49-F238E27FC236}">
                <a16:creationId xmlns:a16="http://schemas.microsoft.com/office/drawing/2014/main" id="{78841B32-7829-43EA-B4F4-72D1DE8B160E}"/>
              </a:ext>
            </a:extLst>
          </p:cNvPr>
          <p:cNvGrpSpPr/>
          <p:nvPr/>
        </p:nvGrpSpPr>
        <p:grpSpPr>
          <a:xfrm>
            <a:off x="5555419" y="4660864"/>
            <a:ext cx="1451733" cy="1485000"/>
            <a:chOff x="7407225" y="4138763"/>
            <a:chExt cx="1935644" cy="1980000"/>
          </a:xfrm>
        </p:grpSpPr>
        <p:pic>
          <p:nvPicPr>
            <p:cNvPr id="78" name="Picture 6" descr="Imagem relacionada">
              <a:hlinkClick r:id="rId14" action="ppaction://hlinksldjump"/>
              <a:extLst>
                <a:ext uri="{FF2B5EF4-FFF2-40B4-BE49-F238E27FC236}">
                  <a16:creationId xmlns:a16="http://schemas.microsoft.com/office/drawing/2014/main" id="{47188AEE-D91C-4508-A46E-943EDE3C19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686" y="4567816"/>
              <a:ext cx="1106722" cy="1106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Retângulo de cantos arredondados 187">
              <a:extLst>
                <a:ext uri="{FF2B5EF4-FFF2-40B4-BE49-F238E27FC236}">
                  <a16:creationId xmlns:a16="http://schemas.microsoft.com/office/drawing/2014/main" id="{A824B875-13C9-4DE4-8FF5-E1BC2851D846}"/>
                </a:ext>
              </a:extLst>
            </p:cNvPr>
            <p:cNvSpPr/>
            <p:nvPr/>
          </p:nvSpPr>
          <p:spPr>
            <a:xfrm>
              <a:off x="7407225" y="4138763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REVISÃO E PLANEJAMENTO DA SPRINT</a:t>
              </a:r>
            </a:p>
          </p:txBody>
        </p:sp>
        <p:pic>
          <p:nvPicPr>
            <p:cNvPr id="80" name="Picture 2" descr="Resultado de imagem para persona colorido png">
              <a:extLst>
                <a:ext uri="{FF2B5EF4-FFF2-40B4-BE49-F238E27FC236}">
                  <a16:creationId xmlns:a16="http://schemas.microsoft.com/office/drawing/2014/main" id="{15FF2418-2233-4C10-AE45-35C839B112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0990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2" descr="Resultado de imagem para persona colorido png">
              <a:extLst>
                <a:ext uri="{FF2B5EF4-FFF2-40B4-BE49-F238E27FC236}">
                  <a16:creationId xmlns:a16="http://schemas.microsoft.com/office/drawing/2014/main" id="{86AB465A-1278-4C14-9261-4698E9110C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0397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2" name="Agrupar 81">
            <a:extLst>
              <a:ext uri="{FF2B5EF4-FFF2-40B4-BE49-F238E27FC236}">
                <a16:creationId xmlns:a16="http://schemas.microsoft.com/office/drawing/2014/main" id="{9A889DF5-4B7D-4377-8035-E3640956BF79}"/>
              </a:ext>
            </a:extLst>
          </p:cNvPr>
          <p:cNvGrpSpPr/>
          <p:nvPr/>
        </p:nvGrpSpPr>
        <p:grpSpPr>
          <a:xfrm>
            <a:off x="7458133" y="4660864"/>
            <a:ext cx="1451733" cy="1485000"/>
            <a:chOff x="9944177" y="4138763"/>
            <a:chExt cx="1935644" cy="1980000"/>
          </a:xfrm>
        </p:grpSpPr>
        <p:grpSp>
          <p:nvGrpSpPr>
            <p:cNvPr id="83" name="Grupo 188">
              <a:extLst>
                <a:ext uri="{FF2B5EF4-FFF2-40B4-BE49-F238E27FC236}">
                  <a16:creationId xmlns:a16="http://schemas.microsoft.com/office/drawing/2014/main" id="{382C592A-D134-44DA-9775-6EA4824F033F}"/>
                </a:ext>
              </a:extLst>
            </p:cNvPr>
            <p:cNvGrpSpPr/>
            <p:nvPr/>
          </p:nvGrpSpPr>
          <p:grpSpPr>
            <a:xfrm>
              <a:off x="10474443" y="4504877"/>
              <a:ext cx="875113" cy="1158333"/>
              <a:chOff x="1682878" y="3085438"/>
              <a:chExt cx="756000" cy="802902"/>
            </a:xfrm>
          </p:grpSpPr>
          <p:grpSp>
            <p:nvGrpSpPr>
              <p:cNvPr id="86" name="Grupo 189">
                <a:extLst>
                  <a:ext uri="{FF2B5EF4-FFF2-40B4-BE49-F238E27FC236}">
                    <a16:creationId xmlns:a16="http://schemas.microsoft.com/office/drawing/2014/main" id="{754CA9A5-AA15-4992-A086-A284CFDEB984}"/>
                  </a:ext>
                </a:extLst>
              </p:cNvPr>
              <p:cNvGrpSpPr/>
              <p:nvPr/>
            </p:nvGrpSpPr>
            <p:grpSpPr>
              <a:xfrm>
                <a:off x="1682878" y="3085438"/>
                <a:ext cx="756000" cy="252000"/>
                <a:chOff x="1682878" y="3085438"/>
                <a:chExt cx="756000" cy="252000"/>
              </a:xfrm>
            </p:grpSpPr>
            <p:sp>
              <p:nvSpPr>
                <p:cNvPr id="101" name="Retângulo de cantos arredondados 204">
                  <a:extLst>
                    <a:ext uri="{FF2B5EF4-FFF2-40B4-BE49-F238E27FC236}">
                      <a16:creationId xmlns:a16="http://schemas.microsoft.com/office/drawing/2014/main" id="{2B972E65-E039-44AB-91DF-63BE17586BDF}"/>
                    </a:ext>
                  </a:extLst>
                </p:cNvPr>
                <p:cNvSpPr/>
                <p:nvPr/>
              </p:nvSpPr>
              <p:spPr>
                <a:xfrm>
                  <a:off x="1682878" y="3085438"/>
                  <a:ext cx="756000" cy="252000"/>
                </a:xfrm>
                <a:prstGeom prst="roundRect">
                  <a:avLst>
                    <a:gd name="adj" fmla="val 7848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102" name="Retângulo de cantos arredondados 205">
                  <a:extLst>
                    <a:ext uri="{FF2B5EF4-FFF2-40B4-BE49-F238E27FC236}">
                      <a16:creationId xmlns:a16="http://schemas.microsoft.com/office/drawing/2014/main" id="{597A6860-0402-4F59-87AE-FFA4139CB95C}"/>
                    </a:ext>
                  </a:extLst>
                </p:cNvPr>
                <p:cNvSpPr/>
                <p:nvPr/>
              </p:nvSpPr>
              <p:spPr>
                <a:xfrm>
                  <a:off x="1709308" y="3096142"/>
                  <a:ext cx="108000" cy="1093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pic>
              <p:nvPicPr>
                <p:cNvPr id="103" name="Picture 6" descr="Resultado de imagem para check">
                  <a:extLst>
                    <a:ext uri="{FF2B5EF4-FFF2-40B4-BE49-F238E27FC236}">
                      <a16:creationId xmlns:a16="http://schemas.microsoft.com/office/drawing/2014/main" id="{628DC5B1-A9F2-4B92-A18C-ADA7F03A2B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25234" y="3085465"/>
                  <a:ext cx="105463" cy="108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104" name="Conector reto 103">
                  <a:extLst>
                    <a:ext uri="{FF2B5EF4-FFF2-40B4-BE49-F238E27FC236}">
                      <a16:creationId xmlns:a16="http://schemas.microsoft.com/office/drawing/2014/main" id="{5F7A4136-893E-4A5E-9F83-76470A84A43A}"/>
                    </a:ext>
                  </a:extLst>
                </p:cNvPr>
                <p:cNvCxnSpPr/>
                <p:nvPr/>
              </p:nvCxnSpPr>
              <p:spPr>
                <a:xfrm>
                  <a:off x="1861203" y="3150841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Conector reto 104">
                  <a:extLst>
                    <a:ext uri="{FF2B5EF4-FFF2-40B4-BE49-F238E27FC236}">
                      <a16:creationId xmlns:a16="http://schemas.microsoft.com/office/drawing/2014/main" id="{DDCF1846-82A3-4FF2-8B72-AE6B3A0B0CAD}"/>
                    </a:ext>
                  </a:extLst>
                </p:cNvPr>
                <p:cNvCxnSpPr/>
                <p:nvPr/>
              </p:nvCxnSpPr>
              <p:spPr>
                <a:xfrm>
                  <a:off x="1861203" y="3208361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Conector reto 105">
                  <a:extLst>
                    <a:ext uri="{FF2B5EF4-FFF2-40B4-BE49-F238E27FC236}">
                      <a16:creationId xmlns:a16="http://schemas.microsoft.com/office/drawing/2014/main" id="{AE0EDEDE-7DE7-4EEF-9A68-88198AA59F18}"/>
                    </a:ext>
                  </a:extLst>
                </p:cNvPr>
                <p:cNvCxnSpPr/>
                <p:nvPr/>
              </p:nvCxnSpPr>
              <p:spPr>
                <a:xfrm>
                  <a:off x="1861203" y="3261434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7" name="Grupo 190">
                <a:extLst>
                  <a:ext uri="{FF2B5EF4-FFF2-40B4-BE49-F238E27FC236}">
                    <a16:creationId xmlns:a16="http://schemas.microsoft.com/office/drawing/2014/main" id="{52BEA8AB-F622-4E31-B619-3597B95757D3}"/>
                  </a:ext>
                </a:extLst>
              </p:cNvPr>
              <p:cNvGrpSpPr/>
              <p:nvPr/>
            </p:nvGrpSpPr>
            <p:grpSpPr>
              <a:xfrm>
                <a:off x="1682878" y="3360889"/>
                <a:ext cx="756000" cy="252000"/>
                <a:chOff x="1682878" y="3360889"/>
                <a:chExt cx="756000" cy="252000"/>
              </a:xfrm>
            </p:grpSpPr>
            <p:sp>
              <p:nvSpPr>
                <p:cNvPr id="95" name="Retângulo de cantos arredondados 198">
                  <a:extLst>
                    <a:ext uri="{FF2B5EF4-FFF2-40B4-BE49-F238E27FC236}">
                      <a16:creationId xmlns:a16="http://schemas.microsoft.com/office/drawing/2014/main" id="{E5F51931-E611-4788-8199-2B4AF611DBD3}"/>
                    </a:ext>
                  </a:extLst>
                </p:cNvPr>
                <p:cNvSpPr/>
                <p:nvPr/>
              </p:nvSpPr>
              <p:spPr>
                <a:xfrm>
                  <a:off x="1682878" y="3360889"/>
                  <a:ext cx="756000" cy="252000"/>
                </a:xfrm>
                <a:prstGeom prst="roundRect">
                  <a:avLst>
                    <a:gd name="adj" fmla="val 7848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96" name="Retângulo de cantos arredondados 199">
                  <a:extLst>
                    <a:ext uri="{FF2B5EF4-FFF2-40B4-BE49-F238E27FC236}">
                      <a16:creationId xmlns:a16="http://schemas.microsoft.com/office/drawing/2014/main" id="{D4F70062-1D22-4FDA-B80A-B77F34616C10}"/>
                    </a:ext>
                  </a:extLst>
                </p:cNvPr>
                <p:cNvSpPr/>
                <p:nvPr/>
              </p:nvSpPr>
              <p:spPr>
                <a:xfrm>
                  <a:off x="1709308" y="3371593"/>
                  <a:ext cx="108000" cy="1093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pic>
              <p:nvPicPr>
                <p:cNvPr id="97" name="Picture 6" descr="Resultado de imagem para check">
                  <a:extLst>
                    <a:ext uri="{FF2B5EF4-FFF2-40B4-BE49-F238E27FC236}">
                      <a16:creationId xmlns:a16="http://schemas.microsoft.com/office/drawing/2014/main" id="{B17982CB-C427-40BF-8D94-1B2C8563EF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25234" y="3360916"/>
                  <a:ext cx="105463" cy="108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98" name="Conector reto 97">
                  <a:extLst>
                    <a:ext uri="{FF2B5EF4-FFF2-40B4-BE49-F238E27FC236}">
                      <a16:creationId xmlns:a16="http://schemas.microsoft.com/office/drawing/2014/main" id="{AF96FD25-0021-4B3E-AC37-879311D06DAF}"/>
                    </a:ext>
                  </a:extLst>
                </p:cNvPr>
                <p:cNvCxnSpPr/>
                <p:nvPr/>
              </p:nvCxnSpPr>
              <p:spPr>
                <a:xfrm>
                  <a:off x="1861203" y="3426292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Conector reto 98">
                  <a:extLst>
                    <a:ext uri="{FF2B5EF4-FFF2-40B4-BE49-F238E27FC236}">
                      <a16:creationId xmlns:a16="http://schemas.microsoft.com/office/drawing/2014/main" id="{8FD96032-082B-4BA7-98E1-D2E302A58BD2}"/>
                    </a:ext>
                  </a:extLst>
                </p:cNvPr>
                <p:cNvCxnSpPr/>
                <p:nvPr/>
              </p:nvCxnSpPr>
              <p:spPr>
                <a:xfrm>
                  <a:off x="1861203" y="3483812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Conector reto 99">
                  <a:extLst>
                    <a:ext uri="{FF2B5EF4-FFF2-40B4-BE49-F238E27FC236}">
                      <a16:creationId xmlns:a16="http://schemas.microsoft.com/office/drawing/2014/main" id="{46D032C6-B6B8-4198-AC94-C44F1DA8231F}"/>
                    </a:ext>
                  </a:extLst>
                </p:cNvPr>
                <p:cNvCxnSpPr/>
                <p:nvPr/>
              </p:nvCxnSpPr>
              <p:spPr>
                <a:xfrm>
                  <a:off x="1861203" y="3536885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8" name="Grupo 191">
                <a:extLst>
                  <a:ext uri="{FF2B5EF4-FFF2-40B4-BE49-F238E27FC236}">
                    <a16:creationId xmlns:a16="http://schemas.microsoft.com/office/drawing/2014/main" id="{6B1BDCF4-3396-421C-974E-0B6DF4AFD0D9}"/>
                  </a:ext>
                </a:extLst>
              </p:cNvPr>
              <p:cNvGrpSpPr/>
              <p:nvPr/>
            </p:nvGrpSpPr>
            <p:grpSpPr>
              <a:xfrm>
                <a:off x="1682878" y="3636340"/>
                <a:ext cx="756000" cy="252000"/>
                <a:chOff x="1682878" y="3636340"/>
                <a:chExt cx="756000" cy="252000"/>
              </a:xfrm>
            </p:grpSpPr>
            <p:sp>
              <p:nvSpPr>
                <p:cNvPr id="89" name="Retângulo de cantos arredondados 192">
                  <a:extLst>
                    <a:ext uri="{FF2B5EF4-FFF2-40B4-BE49-F238E27FC236}">
                      <a16:creationId xmlns:a16="http://schemas.microsoft.com/office/drawing/2014/main" id="{778021CE-C453-4A3B-A8DB-C165AEDE3B92}"/>
                    </a:ext>
                  </a:extLst>
                </p:cNvPr>
                <p:cNvSpPr/>
                <p:nvPr/>
              </p:nvSpPr>
              <p:spPr>
                <a:xfrm>
                  <a:off x="1682878" y="3636340"/>
                  <a:ext cx="756000" cy="252000"/>
                </a:xfrm>
                <a:prstGeom prst="roundRect">
                  <a:avLst>
                    <a:gd name="adj" fmla="val 7848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90" name="Retângulo de cantos arredondados 193">
                  <a:extLst>
                    <a:ext uri="{FF2B5EF4-FFF2-40B4-BE49-F238E27FC236}">
                      <a16:creationId xmlns:a16="http://schemas.microsoft.com/office/drawing/2014/main" id="{674ACD19-50AD-4D4F-9543-D15237CC9F57}"/>
                    </a:ext>
                  </a:extLst>
                </p:cNvPr>
                <p:cNvSpPr/>
                <p:nvPr/>
              </p:nvSpPr>
              <p:spPr>
                <a:xfrm>
                  <a:off x="1709308" y="3647044"/>
                  <a:ext cx="108000" cy="1093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t-BR" sz="788">
                    <a:latin typeface="Trebuchet MS" panose="020B0603020202020204" pitchFamily="34" charset="0"/>
                  </a:endParaRPr>
                </a:p>
              </p:txBody>
            </p:sp>
            <p:pic>
              <p:nvPicPr>
                <p:cNvPr id="91" name="Picture 6" descr="Resultado de imagem para check">
                  <a:extLst>
                    <a:ext uri="{FF2B5EF4-FFF2-40B4-BE49-F238E27FC236}">
                      <a16:creationId xmlns:a16="http://schemas.microsoft.com/office/drawing/2014/main" id="{A7271C8F-E2C4-4562-9BBC-F159AEFB0B9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25234" y="3636367"/>
                  <a:ext cx="105463" cy="108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92" name="Conector reto 91">
                  <a:extLst>
                    <a:ext uri="{FF2B5EF4-FFF2-40B4-BE49-F238E27FC236}">
                      <a16:creationId xmlns:a16="http://schemas.microsoft.com/office/drawing/2014/main" id="{348CC9A4-9E76-4EE3-927D-B867AB860B2D}"/>
                    </a:ext>
                  </a:extLst>
                </p:cNvPr>
                <p:cNvCxnSpPr/>
                <p:nvPr/>
              </p:nvCxnSpPr>
              <p:spPr>
                <a:xfrm>
                  <a:off x="1861203" y="3701743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Conector reto 92">
                  <a:extLst>
                    <a:ext uri="{FF2B5EF4-FFF2-40B4-BE49-F238E27FC236}">
                      <a16:creationId xmlns:a16="http://schemas.microsoft.com/office/drawing/2014/main" id="{8460C9B3-3D69-4FAC-91F7-76AB500D9D1D}"/>
                    </a:ext>
                  </a:extLst>
                </p:cNvPr>
                <p:cNvCxnSpPr/>
                <p:nvPr/>
              </p:nvCxnSpPr>
              <p:spPr>
                <a:xfrm>
                  <a:off x="1861203" y="3759263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Conector reto 93">
                  <a:extLst>
                    <a:ext uri="{FF2B5EF4-FFF2-40B4-BE49-F238E27FC236}">
                      <a16:creationId xmlns:a16="http://schemas.microsoft.com/office/drawing/2014/main" id="{8533C2A7-D1AA-4E77-B494-F7DB4D9EC74E}"/>
                    </a:ext>
                  </a:extLst>
                </p:cNvPr>
                <p:cNvCxnSpPr/>
                <p:nvPr/>
              </p:nvCxnSpPr>
              <p:spPr>
                <a:xfrm>
                  <a:off x="1861203" y="3812336"/>
                  <a:ext cx="540000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4" name="Retângulo de cantos arredondados 187">
              <a:extLst>
                <a:ext uri="{FF2B5EF4-FFF2-40B4-BE49-F238E27FC236}">
                  <a16:creationId xmlns:a16="http://schemas.microsoft.com/office/drawing/2014/main" id="{225FB0EC-36D0-495A-863E-C1F58B38F32D}"/>
                </a:ext>
              </a:extLst>
            </p:cNvPr>
            <p:cNvSpPr/>
            <p:nvPr/>
          </p:nvSpPr>
          <p:spPr>
            <a:xfrm>
              <a:off x="9944177" y="4138763"/>
              <a:ext cx="1935644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REFINAR O ESCOPO</a:t>
              </a:r>
            </a:p>
          </p:txBody>
        </p:sp>
        <p:pic>
          <p:nvPicPr>
            <p:cNvPr id="85" name="Picture 2" descr="Resultado de imagem para persona colorido png">
              <a:extLst>
                <a:ext uri="{FF2B5EF4-FFF2-40B4-BE49-F238E27FC236}">
                  <a16:creationId xmlns:a16="http://schemas.microsoft.com/office/drawing/2014/main" id="{E978B82C-BE72-4B22-B948-3C583DAB49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8358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7" name="Conector: Angulado 106">
            <a:extLst>
              <a:ext uri="{FF2B5EF4-FFF2-40B4-BE49-F238E27FC236}">
                <a16:creationId xmlns:a16="http://schemas.microsoft.com/office/drawing/2014/main" id="{42823F60-C7C4-4C4B-95E0-7348C1573ACD}"/>
              </a:ext>
            </a:extLst>
          </p:cNvPr>
          <p:cNvCxnSpPr>
            <a:cxnSpLocks/>
            <a:stCxn id="34" idx="2"/>
            <a:endCxn id="79" idx="2"/>
          </p:cNvCxnSpPr>
          <p:nvPr/>
        </p:nvCxnSpPr>
        <p:spPr>
          <a:xfrm rot="16200000" flipH="1">
            <a:off x="3111589" y="2976169"/>
            <a:ext cx="473240" cy="5866152"/>
          </a:xfrm>
          <a:prstGeom prst="bentConnector3">
            <a:avLst>
              <a:gd name="adj1" fmla="val 199789"/>
            </a:avLst>
          </a:prstGeom>
          <a:noFill/>
          <a:ln w="3175">
            <a:solidFill>
              <a:srgbClr val="5B5B65"/>
            </a:solidFill>
            <a:prstDash val="sysDash"/>
            <a:tailEnd type="stealth" w="lg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108" name="Agrupar 107">
            <a:extLst>
              <a:ext uri="{FF2B5EF4-FFF2-40B4-BE49-F238E27FC236}">
                <a16:creationId xmlns:a16="http://schemas.microsoft.com/office/drawing/2014/main" id="{CDD46D74-AE27-4406-ADCA-F1A77E7307C9}"/>
              </a:ext>
            </a:extLst>
          </p:cNvPr>
          <p:cNvGrpSpPr/>
          <p:nvPr/>
        </p:nvGrpSpPr>
        <p:grpSpPr>
          <a:xfrm>
            <a:off x="1230254" y="4660864"/>
            <a:ext cx="3874186" cy="1838321"/>
            <a:chOff x="1640338" y="4138763"/>
            <a:chExt cx="5165581" cy="2451094"/>
          </a:xfrm>
        </p:grpSpPr>
        <p:sp>
          <p:nvSpPr>
            <p:cNvPr id="109" name="Retângulo de cantos arredondados 187">
              <a:extLst>
                <a:ext uri="{FF2B5EF4-FFF2-40B4-BE49-F238E27FC236}">
                  <a16:creationId xmlns:a16="http://schemas.microsoft.com/office/drawing/2014/main" id="{8ADF255C-C441-4E9D-8CA0-A3A3323D60D7}"/>
                </a:ext>
              </a:extLst>
            </p:cNvPr>
            <p:cNvSpPr/>
            <p:nvPr/>
          </p:nvSpPr>
          <p:spPr>
            <a:xfrm>
              <a:off x="1640338" y="4138763"/>
              <a:ext cx="5165581" cy="1980000"/>
            </a:xfrm>
            <a:prstGeom prst="roundRect">
              <a:avLst>
                <a:gd name="adj" fmla="val 5025"/>
              </a:avLst>
            </a:prstGeom>
            <a:noFill/>
            <a:ln w="3175">
              <a:solidFill>
                <a:srgbClr val="5B5B65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pt-BR" sz="788" dirty="0">
                  <a:latin typeface="Trebuchet MS" panose="020B0603020202020204" pitchFamily="34" charset="0"/>
                </a:rPr>
                <a:t>SPRINT MENSAL</a:t>
              </a:r>
            </a:p>
          </p:txBody>
        </p:sp>
        <p:sp>
          <p:nvSpPr>
            <p:cNvPr id="110" name="Retângulo 109">
              <a:extLst>
                <a:ext uri="{FF2B5EF4-FFF2-40B4-BE49-F238E27FC236}">
                  <a16:creationId xmlns:a16="http://schemas.microsoft.com/office/drawing/2014/main" id="{D6A75656-AF94-48D7-A57B-37A710F82591}"/>
                </a:ext>
              </a:extLst>
            </p:cNvPr>
            <p:cNvSpPr/>
            <p:nvPr/>
          </p:nvSpPr>
          <p:spPr>
            <a:xfrm>
              <a:off x="5666458" y="4743906"/>
              <a:ext cx="1044000" cy="8738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27000" rIns="27000" rtlCol="0" anchor="ctr"/>
            <a:lstStyle/>
            <a:p>
              <a:pPr algn="ctr"/>
              <a:r>
                <a:rPr lang="pt-BR" sz="788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CONSTRUIR</a:t>
              </a:r>
            </a:p>
          </p:txBody>
        </p:sp>
        <p:sp>
          <p:nvSpPr>
            <p:cNvPr id="111" name="Retângulo 110">
              <a:extLst>
                <a:ext uri="{FF2B5EF4-FFF2-40B4-BE49-F238E27FC236}">
                  <a16:creationId xmlns:a16="http://schemas.microsoft.com/office/drawing/2014/main" id="{9EEA29A6-969F-4449-97BE-727A5C54F20F}"/>
                </a:ext>
              </a:extLst>
            </p:cNvPr>
            <p:cNvSpPr/>
            <p:nvPr/>
          </p:nvSpPr>
          <p:spPr>
            <a:xfrm>
              <a:off x="3042244" y="4743906"/>
              <a:ext cx="1044000" cy="85995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27000" rIns="27000" rtlCol="0" anchor="ctr"/>
            <a:lstStyle/>
            <a:p>
              <a:pPr algn="ctr"/>
              <a:r>
                <a:rPr lang="pt-BR" sz="788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HOMOLOGAR</a:t>
              </a:r>
            </a:p>
          </p:txBody>
        </p:sp>
        <p:pic>
          <p:nvPicPr>
            <p:cNvPr id="112" name="Picture 5">
              <a:extLst>
                <a:ext uri="{FF2B5EF4-FFF2-40B4-BE49-F238E27FC236}">
                  <a16:creationId xmlns:a16="http://schemas.microsoft.com/office/drawing/2014/main" id="{9724B076-A694-493D-A712-24C33D5FEC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433906" y="5041646"/>
              <a:ext cx="196993" cy="209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3" name="Picture 5">
              <a:extLst>
                <a:ext uri="{FF2B5EF4-FFF2-40B4-BE49-F238E27FC236}">
                  <a16:creationId xmlns:a16="http://schemas.microsoft.com/office/drawing/2014/main" id="{26BDB12E-8B24-4145-99B5-E0CD453BFD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121800" y="5041646"/>
              <a:ext cx="196993" cy="209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4" name="Picture 5">
              <a:extLst>
                <a:ext uri="{FF2B5EF4-FFF2-40B4-BE49-F238E27FC236}">
                  <a16:creationId xmlns:a16="http://schemas.microsoft.com/office/drawing/2014/main" id="{E6FA78A2-22D8-4260-863F-F1CAE17AFA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09694" y="5041646"/>
              <a:ext cx="196993" cy="209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5" name="Picture 2" descr="Resultado de imagem para persona colorido png">
              <a:extLst>
                <a:ext uri="{FF2B5EF4-FFF2-40B4-BE49-F238E27FC236}">
                  <a16:creationId xmlns:a16="http://schemas.microsoft.com/office/drawing/2014/main" id="{9B9FD5F7-3BD6-43FB-8C19-0AFC4C1236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3420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6" name="Picture 2" descr="Resultado de imagem para persona colorido png">
              <a:extLst>
                <a:ext uri="{FF2B5EF4-FFF2-40B4-BE49-F238E27FC236}">
                  <a16:creationId xmlns:a16="http://schemas.microsoft.com/office/drawing/2014/main" id="{64114D68-CF37-4690-A7E5-DC6C6CCB72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2827" y="4196899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7" name="Agrupar 116">
              <a:extLst>
                <a:ext uri="{FF2B5EF4-FFF2-40B4-BE49-F238E27FC236}">
                  <a16:creationId xmlns:a16="http://schemas.microsoft.com/office/drawing/2014/main" id="{B0D4ECD0-65B6-4BE3-8DC8-D9A85053321D}"/>
                </a:ext>
              </a:extLst>
            </p:cNvPr>
            <p:cNvGrpSpPr/>
            <p:nvPr/>
          </p:nvGrpSpPr>
          <p:grpSpPr>
            <a:xfrm>
              <a:off x="4354350" y="4743906"/>
              <a:ext cx="1044000" cy="859958"/>
              <a:chOff x="4326193" y="4952452"/>
              <a:chExt cx="1044000" cy="859958"/>
            </a:xfrm>
          </p:grpSpPr>
          <p:sp>
            <p:nvSpPr>
              <p:cNvPr id="124" name="Retângulo 123">
                <a:extLst>
                  <a:ext uri="{FF2B5EF4-FFF2-40B4-BE49-F238E27FC236}">
                    <a16:creationId xmlns:a16="http://schemas.microsoft.com/office/drawing/2014/main" id="{A42553DD-03F7-48A1-BB83-8B9C45305B6E}"/>
                  </a:ext>
                </a:extLst>
              </p:cNvPr>
              <p:cNvSpPr/>
              <p:nvPr/>
            </p:nvSpPr>
            <p:spPr>
              <a:xfrm>
                <a:off x="4326193" y="4952452"/>
                <a:ext cx="1044000" cy="41237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TESTES TÉCNICOS</a:t>
                </a:r>
              </a:p>
            </p:txBody>
          </p:sp>
          <p:sp>
            <p:nvSpPr>
              <p:cNvPr id="125" name="Retângulo 124">
                <a:extLst>
                  <a:ext uri="{FF2B5EF4-FFF2-40B4-BE49-F238E27FC236}">
                    <a16:creationId xmlns:a16="http://schemas.microsoft.com/office/drawing/2014/main" id="{33B34DB2-6196-4844-9556-3418A83416A2}"/>
                  </a:ext>
                </a:extLst>
              </p:cNvPr>
              <p:cNvSpPr/>
              <p:nvPr/>
            </p:nvSpPr>
            <p:spPr>
              <a:xfrm>
                <a:off x="4326193" y="5400037"/>
                <a:ext cx="1044000" cy="41237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CTTI</a:t>
                </a:r>
              </a:p>
            </p:txBody>
          </p:sp>
        </p:grpSp>
        <p:grpSp>
          <p:nvGrpSpPr>
            <p:cNvPr id="118" name="Agrupar 117">
              <a:extLst>
                <a:ext uri="{FF2B5EF4-FFF2-40B4-BE49-F238E27FC236}">
                  <a16:creationId xmlns:a16="http://schemas.microsoft.com/office/drawing/2014/main" id="{32405693-6E01-4794-8D5A-BD17477164A6}"/>
                </a:ext>
              </a:extLst>
            </p:cNvPr>
            <p:cNvGrpSpPr/>
            <p:nvPr/>
          </p:nvGrpSpPr>
          <p:grpSpPr>
            <a:xfrm>
              <a:off x="1730138" y="4743906"/>
              <a:ext cx="1044000" cy="859958"/>
              <a:chOff x="1746180" y="5032960"/>
              <a:chExt cx="1044000" cy="859958"/>
            </a:xfrm>
          </p:grpSpPr>
          <p:sp>
            <p:nvSpPr>
              <p:cNvPr id="122" name="Retângulo 121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03FD1DDB-AE12-47E4-A236-50915D3714FF}"/>
                  </a:ext>
                </a:extLst>
              </p:cNvPr>
              <p:cNvSpPr/>
              <p:nvPr/>
            </p:nvSpPr>
            <p:spPr>
              <a:xfrm>
                <a:off x="1746180" y="5032960"/>
                <a:ext cx="1044000" cy="41237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IMPLANTAR</a:t>
                </a:r>
              </a:p>
            </p:txBody>
          </p:sp>
          <p:sp>
            <p:nvSpPr>
              <p:cNvPr id="123" name="Retângulo 122">
                <a:extLst>
                  <a:ext uri="{FF2B5EF4-FFF2-40B4-BE49-F238E27FC236}">
                    <a16:creationId xmlns:a16="http://schemas.microsoft.com/office/drawing/2014/main" id="{A80021C3-F329-4948-AA26-D3B79462D70C}"/>
                  </a:ext>
                </a:extLst>
              </p:cNvPr>
              <p:cNvSpPr/>
              <p:nvPr/>
            </p:nvSpPr>
            <p:spPr>
              <a:xfrm>
                <a:off x="1746180" y="5480545"/>
                <a:ext cx="1044000" cy="41237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OPERAÇÃO ASSISTIDA</a:t>
                </a:r>
              </a:p>
            </p:txBody>
          </p:sp>
        </p:grpSp>
        <p:grpSp>
          <p:nvGrpSpPr>
            <p:cNvPr id="119" name="Agrupar 118">
              <a:extLst>
                <a:ext uri="{FF2B5EF4-FFF2-40B4-BE49-F238E27FC236}">
                  <a16:creationId xmlns:a16="http://schemas.microsoft.com/office/drawing/2014/main" id="{83A1D5AC-910F-48D1-8501-38CB959A56CE}"/>
                </a:ext>
              </a:extLst>
            </p:cNvPr>
            <p:cNvGrpSpPr/>
            <p:nvPr/>
          </p:nvGrpSpPr>
          <p:grpSpPr>
            <a:xfrm>
              <a:off x="5110400" y="5680756"/>
              <a:ext cx="1556558" cy="909101"/>
              <a:chOff x="5720001" y="5648672"/>
              <a:chExt cx="1556558" cy="909101"/>
            </a:xfrm>
          </p:grpSpPr>
          <p:sp>
            <p:nvSpPr>
              <p:cNvPr id="120" name="Retângulo de cantos arredondados 249">
                <a:extLst>
                  <a:ext uri="{FF2B5EF4-FFF2-40B4-BE49-F238E27FC236}">
                    <a16:creationId xmlns:a16="http://schemas.microsoft.com/office/drawing/2014/main" id="{D99E98D0-E0AE-410C-8E27-CB93DD101BC3}"/>
                  </a:ext>
                </a:extLst>
              </p:cNvPr>
              <p:cNvSpPr/>
              <p:nvPr/>
            </p:nvSpPr>
            <p:spPr>
              <a:xfrm>
                <a:off x="5747694" y="5939641"/>
                <a:ext cx="1434869" cy="327163"/>
              </a:xfrm>
              <a:prstGeom prst="roundRect">
                <a:avLst>
                  <a:gd name="adj" fmla="val 4634"/>
                </a:avLst>
              </a:prstGeom>
              <a:solidFill>
                <a:schemeClr val="bg1"/>
              </a:solidFill>
              <a:ln w="3175">
                <a:noFill/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27000" rIns="27000" rtlCol="0" anchor="ctr"/>
              <a:lstStyle/>
              <a:p>
                <a:pPr algn="ctr"/>
                <a:r>
                  <a:rPr lang="pt-BR" sz="788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REUNIÕES DE ACOMPANHAMENTO</a:t>
                </a:r>
              </a:p>
            </p:txBody>
          </p:sp>
          <p:pic>
            <p:nvPicPr>
              <p:cNvPr id="121" name="Picture 4" descr="Resultado de imagem para CÍRCULO png">
                <a:hlinkClick r:id="rId19" action="ppaction://hlinksldjump"/>
                <a:extLst>
                  <a:ext uri="{FF2B5EF4-FFF2-40B4-BE49-F238E27FC236}">
                    <a16:creationId xmlns:a16="http://schemas.microsoft.com/office/drawing/2014/main" id="{63A091D0-E185-4061-8065-0271A7569E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0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20001" y="5648672"/>
                <a:ext cx="1556558" cy="9091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26" name="CaixaDeTexto 125">
            <a:extLst>
              <a:ext uri="{FF2B5EF4-FFF2-40B4-BE49-F238E27FC236}">
                <a16:creationId xmlns:a16="http://schemas.microsoft.com/office/drawing/2014/main" id="{6A2F20C2-B5E5-43E6-9FE0-48D39443A5FD}"/>
              </a:ext>
            </a:extLst>
          </p:cNvPr>
          <p:cNvSpPr txBox="1"/>
          <p:nvPr/>
        </p:nvSpPr>
        <p:spPr>
          <a:xfrm>
            <a:off x="408757" y="6427996"/>
            <a:ext cx="1244251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788" dirty="0">
                <a:latin typeface="Trebuchet MS" panose="020B0603020202020204" pitchFamily="34" charset="0"/>
              </a:rPr>
              <a:t>Revisão e retrospectiva</a:t>
            </a:r>
          </a:p>
        </p:txBody>
      </p:sp>
      <p:sp>
        <p:nvSpPr>
          <p:cNvPr id="127" name="Retângulo 126">
            <a:extLst>
              <a:ext uri="{FF2B5EF4-FFF2-40B4-BE49-F238E27FC236}">
                <a16:creationId xmlns:a16="http://schemas.microsoft.com/office/drawing/2014/main" id="{5B0EC7CE-3C95-48F6-B576-ABD72D38792A}"/>
              </a:ext>
            </a:extLst>
          </p:cNvPr>
          <p:cNvSpPr/>
          <p:nvPr/>
        </p:nvSpPr>
        <p:spPr>
          <a:xfrm>
            <a:off x="1268212" y="5065402"/>
            <a:ext cx="854595" cy="7387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410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3786190"/>
            <a:ext cx="9144000" cy="1000132"/>
          </a:xfrm>
          <a:prstGeom prst="rect">
            <a:avLst/>
          </a:prstGeom>
          <a:solidFill>
            <a:srgbClr val="A47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Implantar</a:t>
            </a:r>
          </a:p>
        </p:txBody>
      </p:sp>
      <p:pic>
        <p:nvPicPr>
          <p:cNvPr id="4" name="Picture 2">
            <a:hlinkClick r:id="rId2" action="ppaction://hlinksldjump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022" y="1774825"/>
            <a:ext cx="8223956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3786190"/>
            <a:ext cx="9144000" cy="1000132"/>
          </a:xfrm>
          <a:prstGeom prst="rect">
            <a:avLst/>
          </a:prstGeom>
          <a:solidFill>
            <a:srgbClr val="A47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Dicas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43084"/>
            <a:ext cx="8229600" cy="4829188"/>
          </a:xfr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62500" lnSpcReduction="20000"/>
          </a:bodyPr>
          <a:lstStyle/>
          <a:p>
            <a:pPr fontAlgn="base">
              <a:buNone/>
            </a:pPr>
            <a:r>
              <a:rPr lang="pt-BR" sz="3600" b="1" u="sng" dirty="0"/>
              <a:t>Certificação </a:t>
            </a:r>
            <a:r>
              <a:rPr lang="pt-BR" sz="3600" b="1" u="sng" dirty="0" err="1"/>
              <a:t>Prefessional</a:t>
            </a:r>
            <a:r>
              <a:rPr lang="pt-BR" sz="3600" b="1" u="sng" dirty="0"/>
              <a:t> </a:t>
            </a:r>
            <a:r>
              <a:rPr lang="pt-BR" sz="3600" b="1" u="sng" dirty="0" err="1"/>
              <a:t>Product</a:t>
            </a:r>
            <a:r>
              <a:rPr lang="pt-BR" sz="3600" b="1" u="sng" dirty="0"/>
              <a:t> </a:t>
            </a:r>
            <a:r>
              <a:rPr lang="pt-BR" sz="3600" b="1" u="sng" dirty="0" err="1"/>
              <a:t>Owner</a:t>
            </a:r>
            <a:r>
              <a:rPr lang="pt-BR" sz="3600" b="1" u="sng" dirty="0"/>
              <a:t> I – PSPO I – Scrum </a:t>
            </a:r>
            <a:r>
              <a:rPr lang="pt-BR" sz="3600" b="1" u="sng" dirty="0" err="1"/>
              <a:t>Org</a:t>
            </a:r>
            <a:endParaRPr lang="pt-BR" sz="3600" b="1" u="sng" dirty="0"/>
          </a:p>
          <a:p>
            <a:pPr fontAlgn="base">
              <a:buNone/>
            </a:pPr>
            <a:r>
              <a:rPr lang="pt-BR" b="1" dirty="0"/>
              <a:t>Taxa para exame</a:t>
            </a:r>
            <a:r>
              <a:rPr lang="pt-BR" dirty="0"/>
              <a:t>: Valor: US$200,00</a:t>
            </a:r>
          </a:p>
          <a:p>
            <a:pPr fontAlgn="base">
              <a:buNone/>
            </a:pPr>
            <a:endParaRPr lang="pt-BR" b="1" dirty="0"/>
          </a:p>
          <a:p>
            <a:pPr fontAlgn="base">
              <a:buNone/>
            </a:pPr>
            <a:endParaRPr lang="pt-BR" b="1" dirty="0"/>
          </a:p>
          <a:p>
            <a:pPr fontAlgn="base">
              <a:buNone/>
            </a:pPr>
            <a:r>
              <a:rPr lang="pt-BR" sz="3700" b="1" u="sng" dirty="0"/>
              <a:t>Certificação Professional Scrum Master I – PSM I – Scrum </a:t>
            </a:r>
            <a:r>
              <a:rPr lang="pt-BR" sz="3700" b="1" u="sng" dirty="0" err="1"/>
              <a:t>Org</a:t>
            </a:r>
            <a:endParaRPr lang="pt-BR" sz="3700" b="1" u="sng" dirty="0"/>
          </a:p>
          <a:p>
            <a:pPr fontAlgn="base">
              <a:buNone/>
            </a:pPr>
            <a:r>
              <a:rPr lang="pt-BR" b="1" dirty="0"/>
              <a:t>Taxa para exame</a:t>
            </a:r>
            <a:r>
              <a:rPr lang="pt-BR" dirty="0"/>
              <a:t>: US$150.00</a:t>
            </a:r>
            <a:endParaRPr lang="pt-BR" b="1" dirty="0"/>
          </a:p>
          <a:p>
            <a:pPr fontAlgn="base">
              <a:buFont typeface="Wingdings" pitchFamily="2" charset="2"/>
              <a:buChar char="Ø"/>
            </a:pPr>
            <a:endParaRPr lang="pt-BR" b="1" dirty="0"/>
          </a:p>
          <a:p>
            <a:pPr fontAlgn="base">
              <a:buFont typeface="Wingdings" pitchFamily="2" charset="2"/>
              <a:buChar char="Ø"/>
            </a:pPr>
            <a:r>
              <a:rPr lang="pt-BR" sz="4000" b="1" dirty="0"/>
              <a:t>Formato do exam</a:t>
            </a:r>
            <a:r>
              <a:rPr lang="pt-BR" sz="4000" dirty="0"/>
              <a:t>e: 80 questões acertar no mínimo 85%. 60 minutos de duração.  </a:t>
            </a:r>
          </a:p>
          <a:p>
            <a:pPr fontAlgn="base">
              <a:buFont typeface="Wingdings" pitchFamily="2" charset="2"/>
              <a:buChar char="Ø"/>
            </a:pPr>
            <a:endParaRPr lang="pt-BR" sz="4000" b="1" dirty="0"/>
          </a:p>
          <a:p>
            <a:pPr fontAlgn="base">
              <a:buFont typeface="Wingdings" pitchFamily="2" charset="2"/>
              <a:buChar char="Ø"/>
            </a:pPr>
            <a:r>
              <a:rPr lang="pt-BR" sz="4000" b="1" dirty="0"/>
              <a:t>Instituto de exame</a:t>
            </a:r>
            <a:r>
              <a:rPr lang="pt-BR" sz="4000" dirty="0"/>
              <a:t>: a certificação PSPO I é oferecida pela Scrum.org.</a:t>
            </a:r>
          </a:p>
          <a:p>
            <a:pPr fontAlgn="base">
              <a:buFont typeface="Wingdings" pitchFamily="2" charset="2"/>
              <a:buChar char="Ø"/>
            </a:pPr>
            <a:endParaRPr lang="pt-BR" sz="4000" b="1" dirty="0"/>
          </a:p>
          <a:p>
            <a:pPr fontAlgn="base">
              <a:buFont typeface="Wingdings" pitchFamily="2" charset="2"/>
              <a:buChar char="Ø"/>
            </a:pPr>
            <a:r>
              <a:rPr lang="pt-BR" sz="4000" b="1" dirty="0"/>
              <a:t>Onde realizar</a:t>
            </a:r>
            <a:r>
              <a:rPr lang="pt-BR" sz="4000" dirty="0"/>
              <a:t>: via internet em qualquer local e horário (não necessita de agendamento). </a:t>
            </a:r>
          </a:p>
          <a:p>
            <a:pPr fontAlgn="base">
              <a:buFont typeface="Wingdings" pitchFamily="2" charset="2"/>
              <a:buChar char="Ø"/>
            </a:pPr>
            <a:endParaRPr lang="pt-BR" sz="4000" b="1" dirty="0"/>
          </a:p>
          <a:p>
            <a:pPr fontAlgn="base"/>
            <a:endParaRPr lang="pt-BR" dirty="0"/>
          </a:p>
          <a:p>
            <a:endParaRPr lang="pt-BR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357166"/>
            <a:ext cx="1190615" cy="7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3786190"/>
            <a:ext cx="9144000" cy="10001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Dicas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8596" y="1857364"/>
            <a:ext cx="8229600" cy="4757750"/>
          </a:xfr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32500" lnSpcReduction="20000"/>
          </a:bodyPr>
          <a:lstStyle/>
          <a:p>
            <a:pPr fontAlgn="base">
              <a:buNone/>
            </a:pPr>
            <a:r>
              <a:rPr lang="pt-BR" sz="5500" b="1" u="sng" dirty="0"/>
              <a:t>Certificação Professional </a:t>
            </a:r>
            <a:r>
              <a:rPr lang="pt-BR" sz="5500" b="1" u="sng" dirty="0" err="1"/>
              <a:t>Scrum</a:t>
            </a:r>
            <a:r>
              <a:rPr lang="pt-BR" sz="5500" b="1" u="sng" dirty="0"/>
              <a:t> </a:t>
            </a:r>
            <a:r>
              <a:rPr lang="pt-BR" sz="5500" b="1" u="sng" dirty="0" err="1"/>
              <a:t>Master</a:t>
            </a:r>
            <a:r>
              <a:rPr lang="pt-BR" sz="5500" b="1" u="sng" dirty="0"/>
              <a:t> I – PSM I – </a:t>
            </a:r>
            <a:r>
              <a:rPr lang="pt-BR" sz="5500" b="1" u="sng" dirty="0" err="1"/>
              <a:t>Scrum</a:t>
            </a:r>
            <a:r>
              <a:rPr lang="pt-BR" sz="5500" b="1" u="sng" dirty="0"/>
              <a:t> </a:t>
            </a:r>
            <a:r>
              <a:rPr lang="pt-BR" sz="5500" b="1" u="sng" dirty="0" err="1"/>
              <a:t>Org</a:t>
            </a:r>
            <a:endParaRPr lang="pt-BR" sz="5500" b="1" u="sng" dirty="0"/>
          </a:p>
          <a:p>
            <a:pPr fontAlgn="base">
              <a:buNone/>
            </a:pPr>
            <a:endParaRPr lang="pt-BR" dirty="0"/>
          </a:p>
          <a:p>
            <a:pPr fontAlgn="base">
              <a:buFont typeface="Wingdings" pitchFamily="2" charset="2"/>
              <a:buChar char="Ø"/>
            </a:pPr>
            <a:endParaRPr lang="pt-BR" sz="5200" b="1" dirty="0"/>
          </a:p>
          <a:p>
            <a:pPr fontAlgn="base">
              <a:buFont typeface="Wingdings" pitchFamily="2" charset="2"/>
              <a:buChar char="Ø"/>
            </a:pPr>
            <a:r>
              <a:rPr lang="pt-BR" sz="5200" b="1" dirty="0"/>
              <a:t>Nível de dificuldade</a:t>
            </a:r>
            <a:r>
              <a:rPr lang="pt-BR" sz="5200" dirty="0"/>
              <a:t>: médio. </a:t>
            </a:r>
          </a:p>
          <a:p>
            <a:pPr fontAlgn="base">
              <a:buFont typeface="Wingdings" pitchFamily="2" charset="2"/>
              <a:buChar char="Ø"/>
            </a:pPr>
            <a:endParaRPr lang="pt-BR" sz="5200" b="1" dirty="0"/>
          </a:p>
          <a:p>
            <a:pPr fontAlgn="base">
              <a:buFont typeface="Wingdings" pitchFamily="2" charset="2"/>
              <a:buChar char="Ø"/>
            </a:pPr>
            <a:r>
              <a:rPr lang="pt-BR" sz="5200" b="1" dirty="0"/>
              <a:t>Formato do exam</a:t>
            </a:r>
            <a:r>
              <a:rPr lang="pt-BR" sz="5200" dirty="0"/>
              <a:t>e: 80 questões acertar no mínimo 85%. 60 minutos de duração</a:t>
            </a:r>
          </a:p>
          <a:p>
            <a:pPr fontAlgn="base">
              <a:buNone/>
            </a:pPr>
            <a:endParaRPr lang="pt-BR" sz="5200" b="1" dirty="0"/>
          </a:p>
          <a:p>
            <a:pPr fontAlgn="base">
              <a:buFont typeface="Wingdings" pitchFamily="2" charset="2"/>
              <a:buChar char="Ø"/>
            </a:pPr>
            <a:r>
              <a:rPr lang="pt-BR" sz="5200" b="1" dirty="0"/>
              <a:t>Instituto de exame</a:t>
            </a:r>
            <a:r>
              <a:rPr lang="pt-BR" sz="5200" dirty="0"/>
              <a:t>: a certificação PSM I é oferecida pela Scrum.org.</a:t>
            </a:r>
          </a:p>
          <a:p>
            <a:pPr fontAlgn="base">
              <a:buFont typeface="Wingdings" pitchFamily="2" charset="2"/>
              <a:buChar char="Ø"/>
            </a:pPr>
            <a:endParaRPr lang="pt-BR" sz="5200" b="1" dirty="0"/>
          </a:p>
          <a:p>
            <a:pPr fontAlgn="base">
              <a:buFont typeface="Wingdings" pitchFamily="2" charset="2"/>
              <a:buChar char="Ø"/>
            </a:pPr>
            <a:r>
              <a:rPr lang="pt-BR" sz="5200" b="1" dirty="0"/>
              <a:t>Onde realizar</a:t>
            </a:r>
            <a:r>
              <a:rPr lang="pt-BR" sz="5200" dirty="0"/>
              <a:t>: via internet em qualquer local e horário (não necessita de agendamento). </a:t>
            </a:r>
          </a:p>
          <a:p>
            <a:pPr fontAlgn="base">
              <a:buFont typeface="Wingdings" pitchFamily="2" charset="2"/>
              <a:buChar char="Ø"/>
            </a:pPr>
            <a:endParaRPr lang="pt-BR" sz="5200" b="1" dirty="0"/>
          </a:p>
          <a:p>
            <a:pPr fontAlgn="base">
              <a:buFont typeface="Wingdings" pitchFamily="2" charset="2"/>
              <a:buChar char="Ø"/>
            </a:pPr>
            <a:r>
              <a:rPr lang="pt-BR" sz="5200" b="1" dirty="0"/>
              <a:t>Certificado</a:t>
            </a:r>
            <a:r>
              <a:rPr lang="pt-BR" sz="5200" dirty="0"/>
              <a:t>: o resultado de aprovação sai na hora. O certificado digital (em PDF) é liberado imediatamente após a aprovação. Esse certificado vale por tempo indeterminado, não expira e não precisa pagar taxas anuais de manutenção. </a:t>
            </a:r>
          </a:p>
          <a:p>
            <a:pPr fontAlgn="base">
              <a:buFont typeface="Wingdings" pitchFamily="2" charset="2"/>
              <a:buChar char="Ø"/>
            </a:pPr>
            <a:endParaRPr lang="pt-BR" sz="5200" dirty="0"/>
          </a:p>
          <a:p>
            <a:pPr fontAlgn="base">
              <a:buFont typeface="Wingdings" pitchFamily="2" charset="2"/>
              <a:buChar char="Ø"/>
            </a:pPr>
            <a:r>
              <a:rPr lang="pt-BR" sz="5200" b="1" dirty="0"/>
              <a:t>Taxa para reexame</a:t>
            </a:r>
            <a:r>
              <a:rPr lang="pt-BR" sz="5200" dirty="0"/>
              <a:t>: se reprovar na primeira tentativa e quiser realizar o exame novamente, terá que ser paga a mesma taxa. Não existe desconto para reexame.  Valor: US$150.00 = R$647,85*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357166"/>
            <a:ext cx="1190615" cy="7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Dicas</a:t>
            </a:r>
          </a:p>
        </p:txBody>
      </p:sp>
      <p:pic>
        <p:nvPicPr>
          <p:cNvPr id="542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785926"/>
            <a:ext cx="2095238" cy="2180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2500306"/>
            <a:ext cx="3200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4143380"/>
            <a:ext cx="3104776" cy="2195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43306" y="4286256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3000372"/>
            <a:ext cx="9144000" cy="1785950"/>
          </a:xfrm>
          <a:prstGeom prst="rect">
            <a:avLst/>
          </a:prstGeom>
          <a:solidFill>
            <a:srgbClr val="A47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Eventos /Cursos</a:t>
            </a:r>
          </a:p>
        </p:txBody>
      </p:sp>
      <p:pic>
        <p:nvPicPr>
          <p:cNvPr id="563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5" y="1500175"/>
            <a:ext cx="368482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1" y="1500175"/>
            <a:ext cx="2643206" cy="202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32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4214818"/>
            <a:ext cx="2666949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330" name="Picture 10"/>
          <p:cNvPicPr>
            <a:picLocks noChangeAspect="1" noChangeArrowheads="1"/>
          </p:cNvPicPr>
          <p:nvPr/>
        </p:nvPicPr>
        <p:blipFill>
          <a:blip r:embed="rId5" cstate="print"/>
          <a:srcRect t="14241" b="33542"/>
          <a:stretch>
            <a:fillRect/>
          </a:stretch>
        </p:blipFill>
        <p:spPr bwMode="auto">
          <a:xfrm>
            <a:off x="3000364" y="3929066"/>
            <a:ext cx="338605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332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72296" y="3571876"/>
            <a:ext cx="2357422" cy="3143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333" name="Picture 1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6578" y="1547791"/>
            <a:ext cx="1357388" cy="1809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Fim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pt-BR" dirty="0"/>
          </a:p>
          <a:p>
            <a:pPr>
              <a:buNone/>
            </a:pPr>
            <a:endParaRPr lang="pt-BR" dirty="0"/>
          </a:p>
          <a:p>
            <a:pPr algn="ctr">
              <a:buNone/>
            </a:pPr>
            <a:r>
              <a:rPr lang="pt-BR" dirty="0"/>
              <a:t>Obrigado!</a:t>
            </a:r>
          </a:p>
          <a:p>
            <a:pPr algn="ctr">
              <a:buNone/>
            </a:pPr>
            <a:r>
              <a:rPr lang="pt-BR" dirty="0"/>
              <a:t>Alexandre Marques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endParaRPr lang="pt-BR" sz="2000" dirty="0"/>
          </a:p>
          <a:p>
            <a:pPr>
              <a:buNone/>
            </a:pPr>
            <a:endParaRPr lang="pt-BR" sz="2000" dirty="0"/>
          </a:p>
          <a:p>
            <a:pPr>
              <a:buNone/>
            </a:pPr>
            <a:r>
              <a:rPr lang="pt-BR" sz="2000" b="1" u="sng" dirty="0"/>
              <a:t>Contatos:</a:t>
            </a:r>
          </a:p>
          <a:p>
            <a:pPr>
              <a:buNone/>
            </a:pPr>
            <a:endParaRPr lang="pt-BR" sz="2000" dirty="0"/>
          </a:p>
          <a:p>
            <a:pPr>
              <a:buNone/>
            </a:pPr>
            <a:r>
              <a:rPr lang="pt-BR" sz="2000" dirty="0" err="1"/>
              <a:t>Email</a:t>
            </a:r>
            <a:r>
              <a:rPr lang="pt-BR" sz="2000" dirty="0"/>
              <a:t>: </a:t>
            </a:r>
            <a:r>
              <a:rPr lang="pt-BR" sz="2000" dirty="0">
                <a:hlinkClick r:id="rId2"/>
              </a:rPr>
              <a:t>alexandremas09@gmail.com</a:t>
            </a:r>
            <a:endParaRPr lang="pt-BR" sz="2000" dirty="0"/>
          </a:p>
          <a:p>
            <a:pPr>
              <a:buNone/>
            </a:pPr>
            <a:r>
              <a:rPr lang="pt-BR" sz="2000" dirty="0" err="1"/>
              <a:t>Linkedin</a:t>
            </a:r>
            <a:r>
              <a:rPr lang="pt-BR" sz="2000" dirty="0"/>
              <a:t>:</a:t>
            </a:r>
            <a:r>
              <a:rPr lang="pt-BR" sz="2000" dirty="0">
                <a:hlinkClick r:id="rId3"/>
              </a:rPr>
              <a:t> </a:t>
            </a:r>
            <a:r>
              <a:rPr lang="pt-BR" sz="2000" dirty="0">
                <a:hlinkClick r:id="rId3"/>
              </a:rPr>
              <a:t>linkedin.com/in/alexandre-marques-alves-silva</a:t>
            </a:r>
            <a:endParaRPr lang="pt-BR" sz="2000" dirty="0"/>
          </a:p>
          <a:p>
            <a:pPr>
              <a:buNone/>
            </a:pPr>
            <a:r>
              <a:rPr lang="pt-BR" sz="2000" dirty="0" err="1"/>
              <a:t>Instagram:</a:t>
            </a:r>
            <a:r>
              <a:rPr lang="pt-BR" sz="2000" dirty="0" err="1">
                <a:hlinkClick r:id="rId4"/>
              </a:rPr>
              <a:t>instagram.com</a:t>
            </a:r>
            <a:r>
              <a:rPr lang="pt-BR" sz="2000" dirty="0">
                <a:hlinkClick r:id="rId4"/>
              </a:rPr>
              <a:t>/alexandremasilva/</a:t>
            </a:r>
            <a:endParaRPr lang="pt-BR" sz="2000" dirty="0"/>
          </a:p>
          <a:p>
            <a:pPr>
              <a:buNone/>
            </a:pPr>
            <a:r>
              <a:rPr lang="pt-BR" sz="2000" dirty="0"/>
              <a:t>Facebook:</a:t>
            </a:r>
            <a:r>
              <a:rPr lang="pt-BR" sz="2000" dirty="0">
                <a:hlinkClick r:id="rId5"/>
              </a:rPr>
              <a:t> facebook.com/alexandre.marques.73550</a:t>
            </a:r>
            <a:endParaRPr lang="pt-BR" sz="2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ódulo">
  <a:themeElements>
    <a:clrScheme name="Módulo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ódulo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ódul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2064</TotalTime>
  <Words>1032</Words>
  <Application>Microsoft Office PowerPoint</Application>
  <PresentationFormat>Apresentação na tela (4:3)</PresentationFormat>
  <Paragraphs>318</Paragraphs>
  <Slides>39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39</vt:i4>
      </vt:variant>
    </vt:vector>
  </HeadingPairs>
  <TitlesOfParts>
    <vt:vector size="48" baseType="lpstr">
      <vt:lpstr>Arial</vt:lpstr>
      <vt:lpstr>Calibri</vt:lpstr>
      <vt:lpstr>Corbel</vt:lpstr>
      <vt:lpstr>Gill Sans MT</vt:lpstr>
      <vt:lpstr>Trebuchet MS</vt:lpstr>
      <vt:lpstr>Wingdings</vt:lpstr>
      <vt:lpstr>Wingdings 2</vt:lpstr>
      <vt:lpstr>Wingdings 3</vt:lpstr>
      <vt:lpstr>Módulo</vt:lpstr>
      <vt:lpstr>O DIÁRIO DE  UM P.O.</vt:lpstr>
      <vt:lpstr>Alexandre Marques</vt:lpstr>
      <vt:lpstr>Assuntos</vt:lpstr>
      <vt:lpstr>O Diário de um P.O.</vt:lpstr>
      <vt:lpstr>Quem é o Product Owner (PO)?</vt:lpstr>
      <vt:lpstr>Quem é o Product Owner (PO)?</vt:lpstr>
      <vt:lpstr>Quem é o Product Owner (PO)?</vt:lpstr>
      <vt:lpstr>Quem é o Product Owner (PO)?</vt:lpstr>
      <vt:lpstr>Quem é o Product Owner (PO)?</vt:lpstr>
      <vt:lpstr>Quem é o Product Owner (PO)?</vt:lpstr>
      <vt:lpstr>O Diário de um P.O.</vt:lpstr>
      <vt:lpstr>Importância do PO</vt:lpstr>
      <vt:lpstr>O Diário de um P.O.</vt:lpstr>
      <vt:lpstr>Conhecendo o Product Owner (P.O.)</vt:lpstr>
      <vt:lpstr>Conhecendo o Product Owner (P.O.)</vt:lpstr>
      <vt:lpstr>Conhecendo o Product Owner (P.O.)</vt:lpstr>
      <vt:lpstr>Conhecendo o Product Owner (P.O.)</vt:lpstr>
      <vt:lpstr>Conhecendo o Product Owner (P.O.)</vt:lpstr>
      <vt:lpstr>Conhecendo o Product Owner (P.O.)</vt:lpstr>
      <vt:lpstr>O Diário de um P.O.</vt:lpstr>
      <vt:lpstr>Conhecendo o Product Owner (P.O.)</vt:lpstr>
      <vt:lpstr>O Diário de um P.O.</vt:lpstr>
      <vt:lpstr>O dia dia do P.O. Unimed-BH</vt:lpstr>
      <vt:lpstr>Captar necessidades Relacionar com as áreas</vt:lpstr>
      <vt:lpstr>O dia dia do P.O. Unimed-BH</vt:lpstr>
      <vt:lpstr>Formalizar as necessidades</vt:lpstr>
      <vt:lpstr>O dia dia do P.O. Unimed-BH</vt:lpstr>
      <vt:lpstr>Priorizar</vt:lpstr>
      <vt:lpstr>O dia dia do P.O. Unimed-BH</vt:lpstr>
      <vt:lpstr>Revisão e Planejamento da Sprint</vt:lpstr>
      <vt:lpstr>O dia dia do P.O. Unimed-BH</vt:lpstr>
      <vt:lpstr>Reuniões diárias</vt:lpstr>
      <vt:lpstr>O dia dia do P.O. Unimed-BH</vt:lpstr>
      <vt:lpstr>Implantar</vt:lpstr>
      <vt:lpstr>Dicas</vt:lpstr>
      <vt:lpstr>Dicas</vt:lpstr>
      <vt:lpstr>Dicas</vt:lpstr>
      <vt:lpstr>Eventos /Cursos</vt:lpstr>
      <vt:lpstr>Fim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DIÁRIO DE UM P.O.</dc:title>
  <dc:creator>Usuário do Windows</dc:creator>
  <cp:lastModifiedBy>Alexandre</cp:lastModifiedBy>
  <cp:revision>233</cp:revision>
  <dcterms:created xsi:type="dcterms:W3CDTF">2018-12-16T22:48:18Z</dcterms:created>
  <dcterms:modified xsi:type="dcterms:W3CDTF">2019-06-13T01:49:42Z</dcterms:modified>
</cp:coreProperties>
</file>